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57" r:id="rId3"/>
    <p:sldId id="258" r:id="rId4"/>
    <p:sldId id="259" r:id="rId5"/>
    <p:sldId id="269" r:id="rId6"/>
    <p:sldId id="260" r:id="rId7"/>
    <p:sldId id="262" r:id="rId8"/>
    <p:sldId id="268" r:id="rId9"/>
    <p:sldId id="266" r:id="rId10"/>
    <p:sldId id="261" r:id="rId11"/>
    <p:sldId id="263" r:id="rId12"/>
    <p:sldId id="265" r:id="rId13"/>
    <p:sldId id="264" r:id="rId14"/>
    <p:sldId id="26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2CB820A-12D0-42B2-9B40-3641CD54FA7E}" v="80" dt="2025-05-06T14:37:45.3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1653" autoAdjust="0"/>
  </p:normalViewPr>
  <p:slideViewPr>
    <p:cSldViewPr snapToGrid="0">
      <p:cViewPr varScale="1">
        <p:scale>
          <a:sx n="146" d="100"/>
          <a:sy n="146" d="100"/>
        </p:scale>
        <p:origin x="786"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arez, Skylar" userId="07529912-540e-4881-b69e-f936e48f9be2" providerId="ADAL" clId="{92CB820A-12D0-42B2-9B40-3641CD54FA7E}"/>
    <pc:docChg chg="undo custSel addSld modSld sldOrd">
      <pc:chgData name="Suarez, Skylar" userId="07529912-540e-4881-b69e-f936e48f9be2" providerId="ADAL" clId="{92CB820A-12D0-42B2-9B40-3641CD54FA7E}" dt="2025-05-06T14:40:22.712" v="3438" actId="20577"/>
      <pc:docMkLst>
        <pc:docMk/>
      </pc:docMkLst>
      <pc:sldChg chg="modSp mod">
        <pc:chgData name="Suarez, Skylar" userId="07529912-540e-4881-b69e-f936e48f9be2" providerId="ADAL" clId="{92CB820A-12D0-42B2-9B40-3641CD54FA7E}" dt="2025-05-01T20:21:56.802" v="55" actId="20577"/>
        <pc:sldMkLst>
          <pc:docMk/>
          <pc:sldMk cId="726445236" sldId="256"/>
        </pc:sldMkLst>
        <pc:spChg chg="mod">
          <ac:chgData name="Suarez, Skylar" userId="07529912-540e-4881-b69e-f936e48f9be2" providerId="ADAL" clId="{92CB820A-12D0-42B2-9B40-3641CD54FA7E}" dt="2025-05-01T20:21:56.802" v="55" actId="20577"/>
          <ac:spMkLst>
            <pc:docMk/>
            <pc:sldMk cId="726445236" sldId="256"/>
            <ac:spMk id="2" creationId="{BB14CCE5-13C4-B0C4-AA4C-08A88F241F16}"/>
          </ac:spMkLst>
        </pc:spChg>
      </pc:sldChg>
      <pc:sldChg chg="addSp modSp mod modAnim modNotesTx">
        <pc:chgData name="Suarez, Skylar" userId="07529912-540e-4881-b69e-f936e48f9be2" providerId="ADAL" clId="{92CB820A-12D0-42B2-9B40-3641CD54FA7E}" dt="2025-05-01T21:55:57.425" v="1132"/>
        <pc:sldMkLst>
          <pc:docMk/>
          <pc:sldMk cId="3754350709" sldId="257"/>
        </pc:sldMkLst>
        <pc:spChg chg="mod">
          <ac:chgData name="Suarez, Skylar" userId="07529912-540e-4881-b69e-f936e48f9be2" providerId="ADAL" clId="{92CB820A-12D0-42B2-9B40-3641CD54FA7E}" dt="2025-05-01T20:27:03.585" v="425" actId="1076"/>
          <ac:spMkLst>
            <pc:docMk/>
            <pc:sldMk cId="3754350709" sldId="257"/>
            <ac:spMk id="4" creationId="{4DD508A0-8B8D-28ED-9F79-877602891F58}"/>
          </ac:spMkLst>
        </pc:spChg>
        <pc:spChg chg="mod">
          <ac:chgData name="Suarez, Skylar" userId="07529912-540e-4881-b69e-f936e48f9be2" providerId="ADAL" clId="{92CB820A-12D0-42B2-9B40-3641CD54FA7E}" dt="2025-05-01T20:27:03.585" v="425" actId="1076"/>
          <ac:spMkLst>
            <pc:docMk/>
            <pc:sldMk cId="3754350709" sldId="257"/>
            <ac:spMk id="5" creationId="{89A42924-7AC9-A40F-A9C9-6FC2B3BAD730}"/>
          </ac:spMkLst>
        </pc:spChg>
        <pc:spChg chg="mod">
          <ac:chgData name="Suarez, Skylar" userId="07529912-540e-4881-b69e-f936e48f9be2" providerId="ADAL" clId="{92CB820A-12D0-42B2-9B40-3641CD54FA7E}" dt="2025-05-01T20:25:14.906" v="154" actId="1076"/>
          <ac:spMkLst>
            <pc:docMk/>
            <pc:sldMk cId="3754350709" sldId="257"/>
            <ac:spMk id="8" creationId="{AD2B4E11-CA04-6040-207D-A4708D116E4D}"/>
          </ac:spMkLst>
        </pc:spChg>
        <pc:spChg chg="add mod">
          <ac:chgData name="Suarez, Skylar" userId="07529912-540e-4881-b69e-f936e48f9be2" providerId="ADAL" clId="{92CB820A-12D0-42B2-9B40-3641CD54FA7E}" dt="2025-05-01T20:25:14.906" v="154" actId="1076"/>
          <ac:spMkLst>
            <pc:docMk/>
            <pc:sldMk cId="3754350709" sldId="257"/>
            <ac:spMk id="11" creationId="{5FDD9B99-16F0-BD72-7F62-5FB5157B3AB6}"/>
          </ac:spMkLst>
        </pc:spChg>
        <pc:spChg chg="add mod">
          <ac:chgData name="Suarez, Skylar" userId="07529912-540e-4881-b69e-f936e48f9be2" providerId="ADAL" clId="{92CB820A-12D0-42B2-9B40-3641CD54FA7E}" dt="2025-05-01T20:21:16.937" v="54" actId="242"/>
          <ac:spMkLst>
            <pc:docMk/>
            <pc:sldMk cId="3754350709" sldId="257"/>
            <ac:spMk id="12" creationId="{C453BDAE-25AB-2D3F-F042-BD7378DC4A10}"/>
          </ac:spMkLst>
        </pc:spChg>
        <pc:spChg chg="add mod">
          <ac:chgData name="Suarez, Skylar" userId="07529912-540e-4881-b69e-f936e48f9be2" providerId="ADAL" clId="{92CB820A-12D0-42B2-9B40-3641CD54FA7E}" dt="2025-05-01T20:27:13.271" v="426" actId="164"/>
          <ac:spMkLst>
            <pc:docMk/>
            <pc:sldMk cId="3754350709" sldId="257"/>
            <ac:spMk id="13" creationId="{502D806E-242C-2D66-90E8-53597E5B88DD}"/>
          </ac:spMkLst>
        </pc:spChg>
        <pc:grpChg chg="add mod">
          <ac:chgData name="Suarez, Skylar" userId="07529912-540e-4881-b69e-f936e48f9be2" providerId="ADAL" clId="{92CB820A-12D0-42B2-9B40-3641CD54FA7E}" dt="2025-05-01T20:27:03.585" v="425" actId="1076"/>
          <ac:grpSpMkLst>
            <pc:docMk/>
            <pc:sldMk cId="3754350709" sldId="257"/>
            <ac:grpSpMk id="2" creationId="{730C37ED-C268-098D-0147-A29E38F1FBF5}"/>
          </ac:grpSpMkLst>
        </pc:grpChg>
        <pc:grpChg chg="add mod">
          <ac:chgData name="Suarez, Skylar" userId="07529912-540e-4881-b69e-f936e48f9be2" providerId="ADAL" clId="{92CB820A-12D0-42B2-9B40-3641CD54FA7E}" dt="2025-05-01T20:25:14.906" v="154" actId="1076"/>
          <ac:grpSpMkLst>
            <pc:docMk/>
            <pc:sldMk cId="3754350709" sldId="257"/>
            <ac:grpSpMk id="6" creationId="{9620E9D1-D2BF-417B-BF4A-901E078E82A1}"/>
          </ac:grpSpMkLst>
        </pc:grpChg>
        <pc:grpChg chg="add mod">
          <ac:chgData name="Suarez, Skylar" userId="07529912-540e-4881-b69e-f936e48f9be2" providerId="ADAL" clId="{92CB820A-12D0-42B2-9B40-3641CD54FA7E}" dt="2025-05-01T20:27:13.271" v="426" actId="164"/>
          <ac:grpSpMkLst>
            <pc:docMk/>
            <pc:sldMk cId="3754350709" sldId="257"/>
            <ac:grpSpMk id="14" creationId="{7811230D-78B9-2404-2FFC-C15F4794AA82}"/>
          </ac:grpSpMkLst>
        </pc:grpChg>
        <pc:grpChg chg="add mod">
          <ac:chgData name="Suarez, Skylar" userId="07529912-540e-4881-b69e-f936e48f9be2" providerId="ADAL" clId="{92CB820A-12D0-42B2-9B40-3641CD54FA7E}" dt="2025-05-01T20:27:13.271" v="426" actId="164"/>
          <ac:grpSpMkLst>
            <pc:docMk/>
            <pc:sldMk cId="3754350709" sldId="257"/>
            <ac:grpSpMk id="16" creationId="{B09D7733-D097-ADD3-1D7B-302F0335EB71}"/>
          </ac:grpSpMkLst>
        </pc:grpChg>
        <pc:picChg chg="mod">
          <ac:chgData name="Suarez, Skylar" userId="07529912-540e-4881-b69e-f936e48f9be2" providerId="ADAL" clId="{92CB820A-12D0-42B2-9B40-3641CD54FA7E}" dt="2025-05-01T20:27:03.585" v="425" actId="1076"/>
          <ac:picMkLst>
            <pc:docMk/>
            <pc:sldMk cId="3754350709" sldId="257"/>
            <ac:picMk id="3" creationId="{7921E5F2-4BD9-3EA6-C714-9CFE7D0F2EFA}"/>
          </ac:picMkLst>
        </pc:picChg>
        <pc:picChg chg="mod">
          <ac:chgData name="Suarez, Skylar" userId="07529912-540e-4881-b69e-f936e48f9be2" providerId="ADAL" clId="{92CB820A-12D0-42B2-9B40-3641CD54FA7E}" dt="2025-05-01T20:25:14.906" v="154" actId="1076"/>
          <ac:picMkLst>
            <pc:docMk/>
            <pc:sldMk cId="3754350709" sldId="257"/>
            <ac:picMk id="7" creationId="{48C633EA-F664-0F90-C897-F35E5D842816}"/>
          </ac:picMkLst>
        </pc:picChg>
        <pc:picChg chg="add mod">
          <ac:chgData name="Suarez, Skylar" userId="07529912-540e-4881-b69e-f936e48f9be2" providerId="ADAL" clId="{92CB820A-12D0-42B2-9B40-3641CD54FA7E}" dt="2025-05-01T20:25:14.906" v="154" actId="1076"/>
          <ac:picMkLst>
            <pc:docMk/>
            <pc:sldMk cId="3754350709" sldId="257"/>
            <ac:picMk id="9" creationId="{C9D6A624-B876-8EB6-C5B4-6FB0C4F69334}"/>
          </ac:picMkLst>
        </pc:picChg>
        <pc:picChg chg="add mod">
          <ac:chgData name="Suarez, Skylar" userId="07529912-540e-4881-b69e-f936e48f9be2" providerId="ADAL" clId="{92CB820A-12D0-42B2-9B40-3641CD54FA7E}" dt="2025-05-01T20:25:14.906" v="154" actId="1076"/>
          <ac:picMkLst>
            <pc:docMk/>
            <pc:sldMk cId="3754350709" sldId="257"/>
            <ac:picMk id="10" creationId="{FD3D41C4-EACC-6987-5DCF-5839A730A563}"/>
          </ac:picMkLst>
        </pc:picChg>
      </pc:sldChg>
      <pc:sldChg chg="addSp modSp mod modAnim">
        <pc:chgData name="Suarez, Skylar" userId="07529912-540e-4881-b69e-f936e48f9be2" providerId="ADAL" clId="{92CB820A-12D0-42B2-9B40-3641CD54FA7E}" dt="2025-05-01T21:56:07.768" v="1133"/>
        <pc:sldMkLst>
          <pc:docMk/>
          <pc:sldMk cId="3625391513" sldId="258"/>
        </pc:sldMkLst>
        <pc:spChg chg="mod">
          <ac:chgData name="Suarez, Skylar" userId="07529912-540e-4881-b69e-f936e48f9be2" providerId="ADAL" clId="{92CB820A-12D0-42B2-9B40-3641CD54FA7E}" dt="2025-05-01T20:27:36.662" v="430" actId="20577"/>
          <ac:spMkLst>
            <pc:docMk/>
            <pc:sldMk cId="3625391513" sldId="258"/>
            <ac:spMk id="2" creationId="{E49CCA21-3C05-4082-4E7F-BC1C2ECD4EE3}"/>
          </ac:spMkLst>
        </pc:spChg>
        <pc:spChg chg="add mod">
          <ac:chgData name="Suarez, Skylar" userId="07529912-540e-4881-b69e-f936e48f9be2" providerId="ADAL" clId="{92CB820A-12D0-42B2-9B40-3641CD54FA7E}" dt="2025-05-01T21:52:31.767" v="862" actId="164"/>
          <ac:spMkLst>
            <pc:docMk/>
            <pc:sldMk cId="3625391513" sldId="258"/>
            <ac:spMk id="3" creationId="{134E32A6-57A9-42E3-7F3E-17273EDA4720}"/>
          </ac:spMkLst>
        </pc:spChg>
        <pc:spChg chg="add mod">
          <ac:chgData name="Suarez, Skylar" userId="07529912-540e-4881-b69e-f936e48f9be2" providerId="ADAL" clId="{92CB820A-12D0-42B2-9B40-3641CD54FA7E}" dt="2025-05-01T21:52:09.073" v="861" actId="1076"/>
          <ac:spMkLst>
            <pc:docMk/>
            <pc:sldMk cId="3625391513" sldId="258"/>
            <ac:spMk id="4" creationId="{E65EE3B7-14AD-40D3-AE2C-84E1EFE94FD8}"/>
          </ac:spMkLst>
        </pc:spChg>
        <pc:spChg chg="mod">
          <ac:chgData name="Suarez, Skylar" userId="07529912-540e-4881-b69e-f936e48f9be2" providerId="ADAL" clId="{92CB820A-12D0-42B2-9B40-3641CD54FA7E}" dt="2025-05-01T21:52:09.073" v="861" actId="1076"/>
          <ac:spMkLst>
            <pc:docMk/>
            <pc:sldMk cId="3625391513" sldId="258"/>
            <ac:spMk id="9" creationId="{EC34C89E-E44A-A434-4721-452C13BC266C}"/>
          </ac:spMkLst>
        </pc:spChg>
        <pc:spChg chg="mod">
          <ac:chgData name="Suarez, Skylar" userId="07529912-540e-4881-b69e-f936e48f9be2" providerId="ADAL" clId="{92CB820A-12D0-42B2-9B40-3641CD54FA7E}" dt="2025-05-01T21:52:42.650" v="887" actId="1037"/>
          <ac:spMkLst>
            <pc:docMk/>
            <pc:sldMk cId="3625391513" sldId="258"/>
            <ac:spMk id="10" creationId="{604C9354-F14B-C53D-99DE-8997F45FF80F}"/>
          </ac:spMkLst>
        </pc:spChg>
        <pc:spChg chg="add mod">
          <ac:chgData name="Suarez, Skylar" userId="07529912-540e-4881-b69e-f936e48f9be2" providerId="ADAL" clId="{92CB820A-12D0-42B2-9B40-3641CD54FA7E}" dt="2025-05-01T21:52:31.767" v="862" actId="164"/>
          <ac:spMkLst>
            <pc:docMk/>
            <pc:sldMk cId="3625391513" sldId="258"/>
            <ac:spMk id="11" creationId="{04D3AD18-E274-49EB-F4B1-B54278EE6972}"/>
          </ac:spMkLst>
        </pc:spChg>
        <pc:grpChg chg="mod">
          <ac:chgData name="Suarez, Skylar" userId="07529912-540e-4881-b69e-f936e48f9be2" providerId="ADAL" clId="{92CB820A-12D0-42B2-9B40-3641CD54FA7E}" dt="2025-05-01T21:52:09.073" v="861" actId="1076"/>
          <ac:grpSpMkLst>
            <pc:docMk/>
            <pc:sldMk cId="3625391513" sldId="258"/>
            <ac:grpSpMk id="8" creationId="{0FECEABD-3BCC-462C-413A-B309FD02C588}"/>
          </ac:grpSpMkLst>
        </pc:grpChg>
        <pc:grpChg chg="add mod">
          <ac:chgData name="Suarez, Skylar" userId="07529912-540e-4881-b69e-f936e48f9be2" providerId="ADAL" clId="{92CB820A-12D0-42B2-9B40-3641CD54FA7E}" dt="2025-05-01T21:52:31.767" v="862" actId="164"/>
          <ac:grpSpMkLst>
            <pc:docMk/>
            <pc:sldMk cId="3625391513" sldId="258"/>
            <ac:grpSpMk id="12" creationId="{8775F7D7-ED49-7129-4AE6-989C89A4D807}"/>
          </ac:grpSpMkLst>
        </pc:grpChg>
        <pc:picChg chg="mod">
          <ac:chgData name="Suarez, Skylar" userId="07529912-540e-4881-b69e-f936e48f9be2" providerId="ADAL" clId="{92CB820A-12D0-42B2-9B40-3641CD54FA7E}" dt="2025-05-01T21:52:42.650" v="887" actId="1037"/>
          <ac:picMkLst>
            <pc:docMk/>
            <pc:sldMk cId="3625391513" sldId="258"/>
            <ac:picMk id="7" creationId="{0E326DE1-E788-F253-C494-C5D8F6C86781}"/>
          </ac:picMkLst>
        </pc:picChg>
      </pc:sldChg>
      <pc:sldChg chg="addSp delSp modSp mod modAnim modNotesTx">
        <pc:chgData name="Suarez, Skylar" userId="07529912-540e-4881-b69e-f936e48f9be2" providerId="ADAL" clId="{92CB820A-12D0-42B2-9B40-3641CD54FA7E}" dt="2025-05-06T14:01:20.575" v="2490" actId="20577"/>
        <pc:sldMkLst>
          <pc:docMk/>
          <pc:sldMk cId="3196094291" sldId="259"/>
        </pc:sldMkLst>
        <pc:spChg chg="add mod">
          <ac:chgData name="Suarez, Skylar" userId="07529912-540e-4881-b69e-f936e48f9be2" providerId="ADAL" clId="{92CB820A-12D0-42B2-9B40-3641CD54FA7E}" dt="2025-05-06T14:01:20.575" v="2490" actId="20577"/>
          <ac:spMkLst>
            <pc:docMk/>
            <pc:sldMk cId="3196094291" sldId="259"/>
            <ac:spMk id="4" creationId="{C80E03EA-9BCC-F8F1-3DB0-82FED9487DC5}"/>
          </ac:spMkLst>
        </pc:spChg>
        <pc:picChg chg="mod">
          <ac:chgData name="Suarez, Skylar" userId="07529912-540e-4881-b69e-f936e48f9be2" providerId="ADAL" clId="{92CB820A-12D0-42B2-9B40-3641CD54FA7E}" dt="2025-05-01T21:53:31.720" v="894" actId="1076"/>
          <ac:picMkLst>
            <pc:docMk/>
            <pc:sldMk cId="3196094291" sldId="259"/>
            <ac:picMk id="3" creationId="{46E0DD41-6AB5-FAD0-033C-C7F06DE04EAD}"/>
          </ac:picMkLst>
        </pc:picChg>
        <pc:picChg chg="mod">
          <ac:chgData name="Suarez, Skylar" userId="07529912-540e-4881-b69e-f936e48f9be2" providerId="ADAL" clId="{92CB820A-12D0-42B2-9B40-3641CD54FA7E}" dt="2025-05-01T21:53:31.720" v="894" actId="1076"/>
          <ac:picMkLst>
            <pc:docMk/>
            <pc:sldMk cId="3196094291" sldId="259"/>
            <ac:picMk id="5" creationId="{20BF4FDF-BC1C-F07D-CBDC-278D80FFFDD6}"/>
          </ac:picMkLst>
        </pc:picChg>
      </pc:sldChg>
      <pc:sldChg chg="addSp delSp modSp new mod setBg modNotesTx">
        <pc:chgData name="Suarez, Skylar" userId="07529912-540e-4881-b69e-f936e48f9be2" providerId="ADAL" clId="{92CB820A-12D0-42B2-9B40-3641CD54FA7E}" dt="2025-05-06T13:58:03.893" v="2464" actId="20577"/>
        <pc:sldMkLst>
          <pc:docMk/>
          <pc:sldMk cId="1306262326" sldId="260"/>
        </pc:sldMkLst>
        <pc:picChg chg="add mod">
          <ac:chgData name="Suarez, Skylar" userId="07529912-540e-4881-b69e-f936e48f9be2" providerId="ADAL" clId="{92CB820A-12D0-42B2-9B40-3641CD54FA7E}" dt="2025-05-02T22:49:06.468" v="1157" actId="1076"/>
          <ac:picMkLst>
            <pc:docMk/>
            <pc:sldMk cId="1306262326" sldId="260"/>
            <ac:picMk id="3" creationId="{B2FB8105-B6C0-A378-B4BF-D11B8C83BE4E}"/>
          </ac:picMkLst>
        </pc:picChg>
        <pc:picChg chg="add mod">
          <ac:chgData name="Suarez, Skylar" userId="07529912-540e-4881-b69e-f936e48f9be2" providerId="ADAL" clId="{92CB820A-12D0-42B2-9B40-3641CD54FA7E}" dt="2025-05-02T22:48:57.107" v="1155" actId="1076"/>
          <ac:picMkLst>
            <pc:docMk/>
            <pc:sldMk cId="1306262326" sldId="260"/>
            <ac:picMk id="4" creationId="{23DB23D2-E9C4-2A5E-9DC7-F076C380E3E8}"/>
          </ac:picMkLst>
        </pc:picChg>
      </pc:sldChg>
      <pc:sldChg chg="addSp delSp modSp new mod modNotesTx">
        <pc:chgData name="Suarez, Skylar" userId="07529912-540e-4881-b69e-f936e48f9be2" providerId="ADAL" clId="{92CB820A-12D0-42B2-9B40-3641CD54FA7E}" dt="2025-05-05T23:01:27.879" v="2365" actId="20577"/>
        <pc:sldMkLst>
          <pc:docMk/>
          <pc:sldMk cId="801557685" sldId="261"/>
        </pc:sldMkLst>
        <pc:spChg chg="add mod">
          <ac:chgData name="Suarez, Skylar" userId="07529912-540e-4881-b69e-f936e48f9be2" providerId="ADAL" clId="{92CB820A-12D0-42B2-9B40-3641CD54FA7E}" dt="2025-05-05T23:01:27.879" v="2365" actId="20577"/>
          <ac:spMkLst>
            <pc:docMk/>
            <pc:sldMk cId="801557685" sldId="261"/>
            <ac:spMk id="7" creationId="{1A14DB55-36C0-702F-E882-26E5FF4A7C18}"/>
          </ac:spMkLst>
        </pc:spChg>
        <pc:picChg chg="add del">
          <ac:chgData name="Suarez, Skylar" userId="07529912-540e-4881-b69e-f936e48f9be2" providerId="ADAL" clId="{92CB820A-12D0-42B2-9B40-3641CD54FA7E}" dt="2025-05-05T19:10:57.912" v="1829" actId="478"/>
          <ac:picMkLst>
            <pc:docMk/>
            <pc:sldMk cId="801557685" sldId="261"/>
            <ac:picMk id="3" creationId="{C09EA737-7048-3D91-B963-B1260C1B188F}"/>
          </ac:picMkLst>
        </pc:picChg>
        <pc:picChg chg="add del mod">
          <ac:chgData name="Suarez, Skylar" userId="07529912-540e-4881-b69e-f936e48f9be2" providerId="ADAL" clId="{92CB820A-12D0-42B2-9B40-3641CD54FA7E}" dt="2025-05-05T22:49:01.540" v="2223" actId="478"/>
          <ac:picMkLst>
            <pc:docMk/>
            <pc:sldMk cId="801557685" sldId="261"/>
            <ac:picMk id="5" creationId="{E92E8355-2819-7D73-4BFB-277A0844B4DE}"/>
          </ac:picMkLst>
        </pc:picChg>
        <pc:picChg chg="add mod">
          <ac:chgData name="Suarez, Skylar" userId="07529912-540e-4881-b69e-f936e48f9be2" providerId="ADAL" clId="{92CB820A-12D0-42B2-9B40-3641CD54FA7E}" dt="2025-05-05T22:49:06.950" v="2225" actId="1076"/>
          <ac:picMkLst>
            <pc:docMk/>
            <pc:sldMk cId="801557685" sldId="261"/>
            <ac:picMk id="9" creationId="{3D50EEC2-A0D0-C774-1AED-0FB480D71C24}"/>
          </ac:picMkLst>
        </pc:picChg>
      </pc:sldChg>
      <pc:sldChg chg="addSp modSp new mod">
        <pc:chgData name="Suarez, Skylar" userId="07529912-540e-4881-b69e-f936e48f9be2" providerId="ADAL" clId="{92CB820A-12D0-42B2-9B40-3641CD54FA7E}" dt="2025-05-05T20:26:21.597" v="2199" actId="20577"/>
        <pc:sldMkLst>
          <pc:docMk/>
          <pc:sldMk cId="642142524" sldId="262"/>
        </pc:sldMkLst>
        <pc:spChg chg="add mod">
          <ac:chgData name="Suarez, Skylar" userId="07529912-540e-4881-b69e-f936e48f9be2" providerId="ADAL" clId="{92CB820A-12D0-42B2-9B40-3641CD54FA7E}" dt="2025-05-05T20:26:21.597" v="2199" actId="20577"/>
          <ac:spMkLst>
            <pc:docMk/>
            <pc:sldMk cId="642142524" sldId="262"/>
            <ac:spMk id="2" creationId="{03E21947-D185-334F-1C43-5FABED329EB4}"/>
          </ac:spMkLst>
        </pc:spChg>
      </pc:sldChg>
      <pc:sldChg chg="addSp delSp modSp add mod">
        <pc:chgData name="Suarez, Skylar" userId="07529912-540e-4881-b69e-f936e48f9be2" providerId="ADAL" clId="{92CB820A-12D0-42B2-9B40-3641CD54FA7E}" dt="2025-05-05T23:02:51.907" v="2371" actId="1076"/>
        <pc:sldMkLst>
          <pc:docMk/>
          <pc:sldMk cId="3988615391" sldId="263"/>
        </pc:sldMkLst>
        <pc:spChg chg="mod">
          <ac:chgData name="Suarez, Skylar" userId="07529912-540e-4881-b69e-f936e48f9be2" providerId="ADAL" clId="{92CB820A-12D0-42B2-9B40-3641CD54FA7E}" dt="2025-05-05T22:50:48.914" v="2241" actId="6549"/>
          <ac:spMkLst>
            <pc:docMk/>
            <pc:sldMk cId="3988615391" sldId="263"/>
            <ac:spMk id="7" creationId="{20026FE8-9620-22D4-3850-5ADFF06C5043}"/>
          </ac:spMkLst>
        </pc:spChg>
        <pc:picChg chg="add del mod">
          <ac:chgData name="Suarez, Skylar" userId="07529912-540e-4881-b69e-f936e48f9be2" providerId="ADAL" clId="{92CB820A-12D0-42B2-9B40-3641CD54FA7E}" dt="2025-05-05T22:59:02.872" v="2347" actId="478"/>
          <ac:picMkLst>
            <pc:docMk/>
            <pc:sldMk cId="3988615391" sldId="263"/>
            <ac:picMk id="3" creationId="{5EE369BE-9A93-55A8-4ABD-AD9B48F60209}"/>
          </ac:picMkLst>
        </pc:picChg>
        <pc:picChg chg="add mod">
          <ac:chgData name="Suarez, Skylar" userId="07529912-540e-4881-b69e-f936e48f9be2" providerId="ADAL" clId="{92CB820A-12D0-42B2-9B40-3641CD54FA7E}" dt="2025-05-05T22:53:33.324" v="2247"/>
          <ac:picMkLst>
            <pc:docMk/>
            <pc:sldMk cId="3988615391" sldId="263"/>
            <ac:picMk id="4" creationId="{7195778E-01DE-E302-CC69-834198D74733}"/>
          </ac:picMkLst>
        </pc:picChg>
        <pc:picChg chg="add del mod">
          <ac:chgData name="Suarez, Skylar" userId="07529912-540e-4881-b69e-f936e48f9be2" providerId="ADAL" clId="{92CB820A-12D0-42B2-9B40-3641CD54FA7E}" dt="2025-05-05T23:02:47.193" v="2369" actId="478"/>
          <ac:picMkLst>
            <pc:docMk/>
            <pc:sldMk cId="3988615391" sldId="263"/>
            <ac:picMk id="6" creationId="{B267FDA3-191B-53D9-756F-695EE9221922}"/>
          </ac:picMkLst>
        </pc:picChg>
        <pc:picChg chg="del">
          <ac:chgData name="Suarez, Skylar" userId="07529912-540e-4881-b69e-f936e48f9be2" providerId="ADAL" clId="{92CB820A-12D0-42B2-9B40-3641CD54FA7E}" dt="2025-05-05T22:51:14.173" v="2242" actId="478"/>
          <ac:picMkLst>
            <pc:docMk/>
            <pc:sldMk cId="3988615391" sldId="263"/>
            <ac:picMk id="9" creationId="{D3CEE721-927F-2A17-E4D8-845B244AB32A}"/>
          </ac:picMkLst>
        </pc:picChg>
        <pc:picChg chg="add mod">
          <ac:chgData name="Suarez, Skylar" userId="07529912-540e-4881-b69e-f936e48f9be2" providerId="ADAL" clId="{92CB820A-12D0-42B2-9B40-3641CD54FA7E}" dt="2025-05-05T23:02:51.907" v="2371" actId="1076"/>
          <ac:picMkLst>
            <pc:docMk/>
            <pc:sldMk cId="3988615391" sldId="263"/>
            <ac:picMk id="10" creationId="{2FBAC993-8371-6335-A58E-90C95C9951F8}"/>
          </ac:picMkLst>
        </pc:picChg>
      </pc:sldChg>
      <pc:sldChg chg="addSp delSp modSp add mod">
        <pc:chgData name="Suarez, Skylar" userId="07529912-540e-4881-b69e-f936e48f9be2" providerId="ADAL" clId="{92CB820A-12D0-42B2-9B40-3641CD54FA7E}" dt="2025-05-05T23:02:06.341" v="2368" actId="1076"/>
        <pc:sldMkLst>
          <pc:docMk/>
          <pc:sldMk cId="1728388158" sldId="264"/>
        </pc:sldMkLst>
        <pc:spChg chg="mod">
          <ac:chgData name="Suarez, Skylar" userId="07529912-540e-4881-b69e-f936e48f9be2" providerId="ADAL" clId="{92CB820A-12D0-42B2-9B40-3641CD54FA7E}" dt="2025-05-05T22:55:12.177" v="2320" actId="20577"/>
          <ac:spMkLst>
            <pc:docMk/>
            <pc:sldMk cId="1728388158" sldId="264"/>
            <ac:spMk id="7" creationId="{D97922BF-41F4-5328-F1E9-AA49121726C9}"/>
          </ac:spMkLst>
        </pc:spChg>
        <pc:picChg chg="del">
          <ac:chgData name="Suarez, Skylar" userId="07529912-540e-4881-b69e-f936e48f9be2" providerId="ADAL" clId="{92CB820A-12D0-42B2-9B40-3641CD54FA7E}" dt="2025-05-05T22:53:40.319" v="2249" actId="478"/>
          <ac:picMkLst>
            <pc:docMk/>
            <pc:sldMk cId="1728388158" sldId="264"/>
            <ac:picMk id="3" creationId="{13FCD58C-4FC2-DC0C-00D3-75CE4F78D26F}"/>
          </ac:picMkLst>
        </pc:picChg>
        <pc:picChg chg="add del mod">
          <ac:chgData name="Suarez, Skylar" userId="07529912-540e-4881-b69e-f936e48f9be2" providerId="ADAL" clId="{92CB820A-12D0-42B2-9B40-3641CD54FA7E}" dt="2025-05-05T23:02:02.214" v="2366" actId="478"/>
          <ac:picMkLst>
            <pc:docMk/>
            <pc:sldMk cId="1728388158" sldId="264"/>
            <ac:picMk id="4" creationId="{E1FB6197-4EF8-488E-BFF8-10BA8E4F79C8}"/>
          </ac:picMkLst>
        </pc:picChg>
        <pc:picChg chg="add mod">
          <ac:chgData name="Suarez, Skylar" userId="07529912-540e-4881-b69e-f936e48f9be2" providerId="ADAL" clId="{92CB820A-12D0-42B2-9B40-3641CD54FA7E}" dt="2025-05-05T23:02:06.341" v="2368" actId="1076"/>
          <ac:picMkLst>
            <pc:docMk/>
            <pc:sldMk cId="1728388158" sldId="264"/>
            <ac:picMk id="6" creationId="{6C5018D3-B367-C969-C11C-6AEF1DA004D6}"/>
          </ac:picMkLst>
        </pc:picChg>
      </pc:sldChg>
      <pc:sldChg chg="new ord modNotesTx">
        <pc:chgData name="Suarez, Skylar" userId="07529912-540e-4881-b69e-f936e48f9be2" providerId="ADAL" clId="{92CB820A-12D0-42B2-9B40-3641CD54FA7E}" dt="2025-05-05T22:54:05.063" v="2270" actId="20577"/>
        <pc:sldMkLst>
          <pc:docMk/>
          <pc:sldMk cId="3135266994" sldId="265"/>
        </pc:sldMkLst>
      </pc:sldChg>
      <pc:sldChg chg="addSp new mod modNotesTx">
        <pc:chgData name="Suarez, Skylar" userId="07529912-540e-4881-b69e-f936e48f9be2" providerId="ADAL" clId="{92CB820A-12D0-42B2-9B40-3641CD54FA7E}" dt="2025-05-05T23:10:57.853" v="2422" actId="22"/>
        <pc:sldMkLst>
          <pc:docMk/>
          <pc:sldMk cId="234846636" sldId="266"/>
        </pc:sldMkLst>
        <pc:picChg chg="add">
          <ac:chgData name="Suarez, Skylar" userId="07529912-540e-4881-b69e-f936e48f9be2" providerId="ADAL" clId="{92CB820A-12D0-42B2-9B40-3641CD54FA7E}" dt="2025-05-05T23:10:57.853" v="2422" actId="22"/>
          <ac:picMkLst>
            <pc:docMk/>
            <pc:sldMk cId="234846636" sldId="266"/>
            <ac:picMk id="3" creationId="{146FB80A-E614-6D63-49FE-2737E6D44686}"/>
          </ac:picMkLst>
        </pc:picChg>
      </pc:sldChg>
      <pc:sldChg chg="addSp delSp modSp add mod">
        <pc:chgData name="Suarez, Skylar" userId="07529912-540e-4881-b69e-f936e48f9be2" providerId="ADAL" clId="{92CB820A-12D0-42B2-9B40-3641CD54FA7E}" dt="2025-05-05T23:03:43.949" v="2374" actId="1076"/>
        <pc:sldMkLst>
          <pc:docMk/>
          <pc:sldMk cId="690868515" sldId="267"/>
        </pc:sldMkLst>
        <pc:spChg chg="mod">
          <ac:chgData name="Suarez, Skylar" userId="07529912-540e-4881-b69e-f936e48f9be2" providerId="ADAL" clId="{92CB820A-12D0-42B2-9B40-3641CD54FA7E}" dt="2025-05-05T22:56:00.249" v="2344" actId="20577"/>
          <ac:spMkLst>
            <pc:docMk/>
            <pc:sldMk cId="690868515" sldId="267"/>
            <ac:spMk id="7" creationId="{5581A570-2EDD-CD3A-ED1C-7E701BBADB9B}"/>
          </ac:spMkLst>
        </pc:spChg>
        <pc:picChg chg="add del">
          <ac:chgData name="Suarez, Skylar" userId="07529912-540e-4881-b69e-f936e48f9be2" providerId="ADAL" clId="{92CB820A-12D0-42B2-9B40-3641CD54FA7E}" dt="2025-05-05T23:03:41.965" v="2372" actId="478"/>
          <ac:picMkLst>
            <pc:docMk/>
            <pc:sldMk cId="690868515" sldId="267"/>
            <ac:picMk id="3" creationId="{33C17F0E-40F3-5B9C-BDAE-F8B14A96CF85}"/>
          </ac:picMkLst>
        </pc:picChg>
        <pc:picChg chg="del">
          <ac:chgData name="Suarez, Skylar" userId="07529912-540e-4881-b69e-f936e48f9be2" providerId="ADAL" clId="{92CB820A-12D0-42B2-9B40-3641CD54FA7E}" dt="2025-05-05T22:56:15.710" v="2345" actId="478"/>
          <ac:picMkLst>
            <pc:docMk/>
            <pc:sldMk cId="690868515" sldId="267"/>
            <ac:picMk id="4" creationId="{CE73C3EB-FAFE-843D-C8E3-A2C4BE52B3D9}"/>
          </ac:picMkLst>
        </pc:picChg>
        <pc:picChg chg="add mod">
          <ac:chgData name="Suarez, Skylar" userId="07529912-540e-4881-b69e-f936e48f9be2" providerId="ADAL" clId="{92CB820A-12D0-42B2-9B40-3641CD54FA7E}" dt="2025-05-05T23:03:43.949" v="2374" actId="1076"/>
          <ac:picMkLst>
            <pc:docMk/>
            <pc:sldMk cId="690868515" sldId="267"/>
            <ac:picMk id="6" creationId="{6153A5CB-6E03-5665-CB43-C3340CEB5C9C}"/>
          </ac:picMkLst>
        </pc:picChg>
      </pc:sldChg>
      <pc:sldChg chg="addSp delSp modSp new mod modNotesTx">
        <pc:chgData name="Suarez, Skylar" userId="07529912-540e-4881-b69e-f936e48f9be2" providerId="ADAL" clId="{92CB820A-12D0-42B2-9B40-3641CD54FA7E}" dt="2025-05-05T23:10:39.750" v="2421" actId="1076"/>
        <pc:sldMkLst>
          <pc:docMk/>
          <pc:sldMk cId="2454711014" sldId="268"/>
        </pc:sldMkLst>
        <pc:spChg chg="add del">
          <ac:chgData name="Suarez, Skylar" userId="07529912-540e-4881-b69e-f936e48f9be2" providerId="ADAL" clId="{92CB820A-12D0-42B2-9B40-3641CD54FA7E}" dt="2025-05-05T23:09:50.759" v="2415" actId="22"/>
          <ac:spMkLst>
            <pc:docMk/>
            <pc:sldMk cId="2454711014" sldId="268"/>
            <ac:spMk id="3" creationId="{4D3963B7-C862-7445-B5D4-D92AD5E23B7F}"/>
          </ac:spMkLst>
        </pc:spChg>
        <pc:picChg chg="add mod">
          <ac:chgData name="Suarez, Skylar" userId="07529912-540e-4881-b69e-f936e48f9be2" providerId="ADAL" clId="{92CB820A-12D0-42B2-9B40-3641CD54FA7E}" dt="2025-05-05T23:10:17.451" v="2417" actId="1076"/>
          <ac:picMkLst>
            <pc:docMk/>
            <pc:sldMk cId="2454711014" sldId="268"/>
            <ac:picMk id="5" creationId="{034B65A3-F5B2-9126-C0D9-8D4FBB9EDCC6}"/>
          </ac:picMkLst>
        </pc:picChg>
        <pc:picChg chg="add mod">
          <ac:chgData name="Suarez, Skylar" userId="07529912-540e-4881-b69e-f936e48f9be2" providerId="ADAL" clId="{92CB820A-12D0-42B2-9B40-3641CD54FA7E}" dt="2025-05-05T23:10:39.750" v="2421" actId="1076"/>
          <ac:picMkLst>
            <pc:docMk/>
            <pc:sldMk cId="2454711014" sldId="268"/>
            <ac:picMk id="7" creationId="{D529FC67-8DFB-5DD2-6E8A-5CA530863761}"/>
          </ac:picMkLst>
        </pc:picChg>
        <pc:picChg chg="add mod">
          <ac:chgData name="Suarez, Skylar" userId="07529912-540e-4881-b69e-f936e48f9be2" providerId="ADAL" clId="{92CB820A-12D0-42B2-9B40-3641CD54FA7E}" dt="2025-05-05T23:10:37.801" v="2420" actId="1076"/>
          <ac:picMkLst>
            <pc:docMk/>
            <pc:sldMk cId="2454711014" sldId="268"/>
            <ac:picMk id="9" creationId="{C8C7537D-B3A8-5122-2D1F-6745E1685B25}"/>
          </ac:picMkLst>
        </pc:picChg>
      </pc:sldChg>
      <pc:sldChg chg="addSp modSp new mod modNotesTx">
        <pc:chgData name="Suarez, Skylar" userId="07529912-540e-4881-b69e-f936e48f9be2" providerId="ADAL" clId="{92CB820A-12D0-42B2-9B40-3641CD54FA7E}" dt="2025-05-06T14:40:22.712" v="3438" actId="20577"/>
        <pc:sldMkLst>
          <pc:docMk/>
          <pc:sldMk cId="1339637713" sldId="269"/>
        </pc:sldMkLst>
        <pc:spChg chg="add mod">
          <ac:chgData name="Suarez, Skylar" userId="07529912-540e-4881-b69e-f936e48f9be2" providerId="ADAL" clId="{92CB820A-12D0-42B2-9B40-3641CD54FA7E}" dt="2025-05-06T14:01:59.941" v="2518" actId="404"/>
          <ac:spMkLst>
            <pc:docMk/>
            <pc:sldMk cId="1339637713" sldId="269"/>
            <ac:spMk id="2" creationId="{EFB07210-E0F8-B6D4-C693-BBF4B2FC35AF}"/>
          </ac:spMkLst>
        </pc:spChg>
        <pc:spChg chg="add mod">
          <ac:chgData name="Suarez, Skylar" userId="07529912-540e-4881-b69e-f936e48f9be2" providerId="ADAL" clId="{92CB820A-12D0-42B2-9B40-3641CD54FA7E}" dt="2025-05-06T14:01:31.480" v="2495"/>
          <ac:spMkLst>
            <pc:docMk/>
            <pc:sldMk cId="1339637713" sldId="269"/>
            <ac:spMk id="3" creationId="{D1B50614-67DE-142B-3FF5-A2F05DEBE977}"/>
          </ac:spMkLst>
        </pc:spChg>
        <pc:spChg chg="add mod">
          <ac:chgData name="Suarez, Skylar" userId="07529912-540e-4881-b69e-f936e48f9be2" providerId="ADAL" clId="{92CB820A-12D0-42B2-9B40-3641CD54FA7E}" dt="2025-05-06T14:08:30.468" v="2983" actId="1076"/>
          <ac:spMkLst>
            <pc:docMk/>
            <pc:sldMk cId="1339637713" sldId="269"/>
            <ac:spMk id="5" creationId="{6276576A-E7FB-66F8-E7B4-D984BE5868EA}"/>
          </ac:spMkLst>
        </pc:spChg>
        <pc:spChg chg="add mod">
          <ac:chgData name="Suarez, Skylar" userId="07529912-540e-4881-b69e-f936e48f9be2" providerId="ADAL" clId="{92CB820A-12D0-42B2-9B40-3641CD54FA7E}" dt="2025-05-06T14:40:22.712" v="3438" actId="20577"/>
          <ac:spMkLst>
            <pc:docMk/>
            <pc:sldMk cId="1339637713" sldId="269"/>
            <ac:spMk id="6" creationId="{7E939791-2208-7BB1-A27F-237A27B5293E}"/>
          </ac:spMkLst>
        </pc:spChg>
        <pc:spChg chg="add mod">
          <ac:chgData name="Suarez, Skylar" userId="07529912-540e-4881-b69e-f936e48f9be2" providerId="ADAL" clId="{92CB820A-12D0-42B2-9B40-3641CD54FA7E}" dt="2025-05-06T14:40:06.919" v="3422"/>
          <ac:spMkLst>
            <pc:docMk/>
            <pc:sldMk cId="1339637713" sldId="269"/>
            <ac:spMk id="7" creationId="{77381FBD-E703-0613-FA5D-712099869E4A}"/>
          </ac:spMkLst>
        </pc:spChg>
        <pc:spChg chg="add mod">
          <ac:chgData name="Suarez, Skylar" userId="07529912-540e-4881-b69e-f936e48f9be2" providerId="ADAL" clId="{92CB820A-12D0-42B2-9B40-3641CD54FA7E}" dt="2025-05-06T14:40:14.275" v="3426"/>
          <ac:spMkLst>
            <pc:docMk/>
            <pc:sldMk cId="1339637713" sldId="269"/>
            <ac:spMk id="8" creationId="{7A88769E-5461-5C4E-98BF-92A93A66B4AA}"/>
          </ac:spMkLst>
        </pc:spChg>
        <pc:picChg chg="add mod modCrop">
          <ac:chgData name="Suarez, Skylar" userId="07529912-540e-4881-b69e-f936e48f9be2" providerId="ADAL" clId="{92CB820A-12D0-42B2-9B40-3641CD54FA7E}" dt="2025-05-06T14:08:30.468" v="2983" actId="1076"/>
          <ac:picMkLst>
            <pc:docMk/>
            <pc:sldMk cId="1339637713" sldId="269"/>
            <ac:picMk id="4" creationId="{A69DFE06-83F1-BBEF-CC39-57D942E2BEBC}"/>
          </ac:picMkLst>
        </pc:picChg>
      </pc:sldChg>
    </pc:docChg>
  </pc:docChgLst>
</pc:chgInfo>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C73C4F-74E2-4F03-BAC5-6FC46CCDFE66}" type="datetimeFigureOut">
              <a:rPr lang="en-US" smtClean="0"/>
              <a:t>5/6/2025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8680F4-ED72-4C0B-964B-2ADB778FE041}" type="slidenum">
              <a:rPr lang="en-US" smtClean="0"/>
              <a:t>‹#›</a:t>
            </a:fld>
            <a:endParaRPr lang="en-US"/>
          </a:p>
        </p:txBody>
      </p:sp>
    </p:spTree>
    <p:extLst>
      <p:ext uri="{BB962C8B-B14F-4D97-AF65-F5344CB8AC3E}">
        <p14:creationId xmlns:p14="http://schemas.microsoft.com/office/powerpoint/2010/main" val="4794182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AD, there is a protein called amyloid beta that misfolds, becomes sticky, aggregates together, and forms “plaques”. </a:t>
            </a:r>
          </a:p>
          <a:p>
            <a:r>
              <a:rPr lang="en-US" dirty="0"/>
              <a:t>The plaques deposit themselves in neural tissue and interfere with normal function, eventually leading to the dementia and memory loss characteristic of AD.</a:t>
            </a:r>
          </a:p>
          <a:p>
            <a:endParaRPr lang="en-US" dirty="0"/>
          </a:p>
        </p:txBody>
      </p:sp>
      <p:sp>
        <p:nvSpPr>
          <p:cNvPr id="4" name="Slide Number Placeholder 3"/>
          <p:cNvSpPr>
            <a:spLocks noGrp="1"/>
          </p:cNvSpPr>
          <p:nvPr>
            <p:ph type="sldNum" sz="quarter" idx="5"/>
          </p:nvPr>
        </p:nvSpPr>
        <p:spPr/>
        <p:txBody>
          <a:bodyPr/>
          <a:lstStyle/>
          <a:p>
            <a:fld id="{B78680F4-ED72-4C0B-964B-2ADB778FE041}" type="slidenum">
              <a:rPr lang="en-US" smtClean="0"/>
              <a:t>2</a:t>
            </a:fld>
            <a:endParaRPr lang="en-US"/>
          </a:p>
        </p:txBody>
      </p:sp>
    </p:spTree>
    <p:extLst>
      <p:ext uri="{BB962C8B-B14F-4D97-AF65-F5344CB8AC3E}">
        <p14:creationId xmlns:p14="http://schemas.microsoft.com/office/powerpoint/2010/main" val="37349471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GLCM</a:t>
            </a:r>
          </a:p>
        </p:txBody>
      </p:sp>
      <p:sp>
        <p:nvSpPr>
          <p:cNvPr id="4" name="Slide Number Placeholder 3"/>
          <p:cNvSpPr>
            <a:spLocks noGrp="1"/>
          </p:cNvSpPr>
          <p:nvPr>
            <p:ph type="sldNum" sz="quarter" idx="5"/>
          </p:nvPr>
        </p:nvSpPr>
        <p:spPr/>
        <p:txBody>
          <a:bodyPr/>
          <a:lstStyle/>
          <a:p>
            <a:fld id="{B78680F4-ED72-4C0B-964B-2ADB778FE041}" type="slidenum">
              <a:rPr lang="en-US" smtClean="0"/>
              <a:t>12</a:t>
            </a:fld>
            <a:endParaRPr lang="en-US"/>
          </a:p>
        </p:txBody>
      </p:sp>
    </p:spTree>
    <p:extLst>
      <p:ext uri="{BB962C8B-B14F-4D97-AF65-F5344CB8AC3E}">
        <p14:creationId xmlns:p14="http://schemas.microsoft.com/office/powerpoint/2010/main" val="28459741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7781E2-41F4-6D6A-9490-3E185590F0B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8E94694-E544-BBC5-D702-E1A5AB096B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BCA1A1F-F9A8-9B0B-3511-E79848B6A1EB}"/>
              </a:ext>
            </a:extLst>
          </p:cNvPr>
          <p:cNvSpPr>
            <a:spLocks noGrp="1"/>
          </p:cNvSpPr>
          <p:nvPr>
            <p:ph type="body" idx="1"/>
          </p:nvPr>
        </p:nvSpPr>
        <p:spPr/>
        <p:txBody>
          <a:bodyPr/>
          <a:lstStyle/>
          <a:p>
            <a:r>
              <a:rPr lang="en-US" dirty="0"/>
              <a:t>These are the results of LR on the test set </a:t>
            </a:r>
          </a:p>
        </p:txBody>
      </p:sp>
      <p:sp>
        <p:nvSpPr>
          <p:cNvPr id="4" name="Slide Number Placeholder 3">
            <a:extLst>
              <a:ext uri="{FF2B5EF4-FFF2-40B4-BE49-F238E27FC236}">
                <a16:creationId xmlns:a16="http://schemas.microsoft.com/office/drawing/2014/main" id="{66254673-5BA0-DFB9-BBD0-F65EBC5E1AF0}"/>
              </a:ext>
            </a:extLst>
          </p:cNvPr>
          <p:cNvSpPr>
            <a:spLocks noGrp="1"/>
          </p:cNvSpPr>
          <p:nvPr>
            <p:ph type="sldNum" sz="quarter" idx="5"/>
          </p:nvPr>
        </p:nvSpPr>
        <p:spPr/>
        <p:txBody>
          <a:bodyPr/>
          <a:lstStyle/>
          <a:p>
            <a:fld id="{B78680F4-ED72-4C0B-964B-2ADB778FE041}" type="slidenum">
              <a:rPr lang="en-US" smtClean="0"/>
              <a:t>13</a:t>
            </a:fld>
            <a:endParaRPr lang="en-US"/>
          </a:p>
        </p:txBody>
      </p:sp>
    </p:spTree>
    <p:extLst>
      <p:ext uri="{BB962C8B-B14F-4D97-AF65-F5344CB8AC3E}">
        <p14:creationId xmlns:p14="http://schemas.microsoft.com/office/powerpoint/2010/main" val="24136697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9F8CAD-E7E8-C591-9F0F-CE608F75A2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A71ED48-2DE4-1B1E-88EA-FB8DB5AE81F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356BBC0-0D78-014E-DF25-DF1B731B583C}"/>
              </a:ext>
            </a:extLst>
          </p:cNvPr>
          <p:cNvSpPr>
            <a:spLocks noGrp="1"/>
          </p:cNvSpPr>
          <p:nvPr>
            <p:ph type="body" idx="1"/>
          </p:nvPr>
        </p:nvSpPr>
        <p:spPr/>
        <p:txBody>
          <a:bodyPr/>
          <a:lstStyle/>
          <a:p>
            <a:r>
              <a:rPr lang="en-US" dirty="0"/>
              <a:t>These are the results of LR on the test set </a:t>
            </a:r>
          </a:p>
        </p:txBody>
      </p:sp>
      <p:sp>
        <p:nvSpPr>
          <p:cNvPr id="4" name="Slide Number Placeholder 3">
            <a:extLst>
              <a:ext uri="{FF2B5EF4-FFF2-40B4-BE49-F238E27FC236}">
                <a16:creationId xmlns:a16="http://schemas.microsoft.com/office/drawing/2014/main" id="{8CE01475-0297-4F42-8C19-B1539EA06113}"/>
              </a:ext>
            </a:extLst>
          </p:cNvPr>
          <p:cNvSpPr>
            <a:spLocks noGrp="1"/>
          </p:cNvSpPr>
          <p:nvPr>
            <p:ph type="sldNum" sz="quarter" idx="5"/>
          </p:nvPr>
        </p:nvSpPr>
        <p:spPr/>
        <p:txBody>
          <a:bodyPr/>
          <a:lstStyle/>
          <a:p>
            <a:fld id="{B78680F4-ED72-4C0B-964B-2ADB778FE041}" type="slidenum">
              <a:rPr lang="en-US" smtClean="0"/>
              <a:t>14</a:t>
            </a:fld>
            <a:endParaRPr lang="en-US"/>
          </a:p>
        </p:txBody>
      </p:sp>
    </p:spTree>
    <p:extLst>
      <p:ext uri="{BB962C8B-B14F-4D97-AF65-F5344CB8AC3E}">
        <p14:creationId xmlns:p14="http://schemas.microsoft.com/office/powerpoint/2010/main" val="41703433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images were taken on a confocal microscope using a DAP excitation and emission filter (ex 405 </a:t>
            </a:r>
            <a:r>
              <a:rPr lang="en-US" dirty="0" err="1"/>
              <a:t>em</a:t>
            </a:r>
            <a:r>
              <a:rPr lang="en-US" dirty="0"/>
              <a:t> 425-475). They are part of a proof-of-concept project I worked on last year.</a:t>
            </a:r>
          </a:p>
          <a:p>
            <a:r>
              <a:rPr lang="en-US" dirty="0"/>
              <a:t>These are slices of hippocampus brain tissue from 5xFAD transgenic mice – they get plaques starting at 5 months old. </a:t>
            </a:r>
          </a:p>
          <a:p>
            <a:r>
              <a:rPr lang="en-US" dirty="0"/>
              <a:t>The “blobs” you see are allegedly AB plaques. They may be hard to see at times, but they are there. I have a collection of ~40 of these images, all from various slices from 3 different mice.</a:t>
            </a:r>
          </a:p>
          <a:p>
            <a:r>
              <a:rPr lang="en-US" dirty="0"/>
              <a:t>THE GOAL: to classify the images between AD and not AD.</a:t>
            </a:r>
          </a:p>
        </p:txBody>
      </p:sp>
      <p:sp>
        <p:nvSpPr>
          <p:cNvPr id="4" name="Slide Number Placeholder 3"/>
          <p:cNvSpPr>
            <a:spLocks noGrp="1"/>
          </p:cNvSpPr>
          <p:nvPr>
            <p:ph type="sldNum" sz="quarter" idx="5"/>
          </p:nvPr>
        </p:nvSpPr>
        <p:spPr/>
        <p:txBody>
          <a:bodyPr/>
          <a:lstStyle/>
          <a:p>
            <a:fld id="{B78680F4-ED72-4C0B-964B-2ADB778FE041}" type="slidenum">
              <a:rPr lang="en-US" smtClean="0"/>
              <a:t>3</a:t>
            </a:fld>
            <a:endParaRPr lang="en-US"/>
          </a:p>
        </p:txBody>
      </p:sp>
    </p:spTree>
    <p:extLst>
      <p:ext uri="{BB962C8B-B14F-4D97-AF65-F5344CB8AC3E}">
        <p14:creationId xmlns:p14="http://schemas.microsoft.com/office/powerpoint/2010/main" val="11585167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98C33A-0645-C3C4-9CD2-66CAE1EEF14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7C9B01-15BC-C993-3C34-557E125821A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4082D29-4547-66B4-A5D3-A956BAF7D43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4D2D18B-12E9-9410-A793-19DC9401E2B2}"/>
              </a:ext>
            </a:extLst>
          </p:cNvPr>
          <p:cNvSpPr>
            <a:spLocks noGrp="1"/>
          </p:cNvSpPr>
          <p:nvPr>
            <p:ph type="sldNum" sz="quarter" idx="5"/>
          </p:nvPr>
        </p:nvSpPr>
        <p:spPr/>
        <p:txBody>
          <a:bodyPr/>
          <a:lstStyle/>
          <a:p>
            <a:fld id="{B78680F4-ED72-4C0B-964B-2ADB778FE041}" type="slidenum">
              <a:rPr lang="en-US" smtClean="0"/>
              <a:t>4</a:t>
            </a:fld>
            <a:endParaRPr lang="en-US"/>
          </a:p>
        </p:txBody>
      </p:sp>
    </p:spTree>
    <p:extLst>
      <p:ext uri="{BB962C8B-B14F-4D97-AF65-F5344CB8AC3E}">
        <p14:creationId xmlns:p14="http://schemas.microsoft.com/office/powerpoint/2010/main" val="5291840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upsized all images to the max #rows and #cols</a:t>
            </a:r>
          </a:p>
          <a:p>
            <a:r>
              <a:rPr lang="en-US" dirty="0"/>
              <a:t>Downsizing would have meant less computing time, but it would also mean deleting pixels/intensities, losing some info, and higher risk of overfitting</a:t>
            </a:r>
          </a:p>
        </p:txBody>
      </p:sp>
      <p:sp>
        <p:nvSpPr>
          <p:cNvPr id="4" name="Slide Number Placeholder 3"/>
          <p:cNvSpPr>
            <a:spLocks noGrp="1"/>
          </p:cNvSpPr>
          <p:nvPr>
            <p:ph type="sldNum" sz="quarter" idx="5"/>
          </p:nvPr>
        </p:nvSpPr>
        <p:spPr/>
        <p:txBody>
          <a:bodyPr/>
          <a:lstStyle/>
          <a:p>
            <a:fld id="{B78680F4-ED72-4C0B-964B-2ADB778FE041}" type="slidenum">
              <a:rPr lang="en-US" smtClean="0"/>
              <a:t>5</a:t>
            </a:fld>
            <a:endParaRPr lang="en-US"/>
          </a:p>
        </p:txBody>
      </p:sp>
    </p:spTree>
    <p:extLst>
      <p:ext uri="{BB962C8B-B14F-4D97-AF65-F5344CB8AC3E}">
        <p14:creationId xmlns:p14="http://schemas.microsoft.com/office/powerpoint/2010/main" val="4972712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78680F4-ED72-4C0B-964B-2ADB778FE041}" type="slidenum">
              <a:rPr lang="en-US" smtClean="0"/>
              <a:t>6</a:t>
            </a:fld>
            <a:endParaRPr lang="en-US"/>
          </a:p>
        </p:txBody>
      </p:sp>
    </p:spTree>
    <p:extLst>
      <p:ext uri="{BB962C8B-B14F-4D97-AF65-F5344CB8AC3E}">
        <p14:creationId xmlns:p14="http://schemas.microsoft.com/office/powerpoint/2010/main" val="20278712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Things we tried: equalizing, gaussian</a:t>
            </a:r>
          </a:p>
        </p:txBody>
      </p:sp>
      <p:sp>
        <p:nvSpPr>
          <p:cNvPr id="4" name="Slide Number Placeholder 3"/>
          <p:cNvSpPr>
            <a:spLocks noGrp="1"/>
          </p:cNvSpPr>
          <p:nvPr>
            <p:ph type="sldNum" sz="quarter" idx="5"/>
          </p:nvPr>
        </p:nvSpPr>
        <p:spPr/>
        <p:txBody>
          <a:bodyPr/>
          <a:lstStyle/>
          <a:p>
            <a:fld id="{B78680F4-ED72-4C0B-964B-2ADB778FE041}" type="slidenum">
              <a:rPr lang="en-US" smtClean="0"/>
              <a:t>8</a:t>
            </a:fld>
            <a:endParaRPr lang="en-US"/>
          </a:p>
        </p:txBody>
      </p:sp>
    </p:spTree>
    <p:extLst>
      <p:ext uri="{BB962C8B-B14F-4D97-AF65-F5344CB8AC3E}">
        <p14:creationId xmlns:p14="http://schemas.microsoft.com/office/powerpoint/2010/main" val="40076762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k means clustering</a:t>
            </a:r>
          </a:p>
        </p:txBody>
      </p:sp>
      <p:sp>
        <p:nvSpPr>
          <p:cNvPr id="4" name="Slide Number Placeholder 3"/>
          <p:cNvSpPr>
            <a:spLocks noGrp="1"/>
          </p:cNvSpPr>
          <p:nvPr>
            <p:ph type="sldNum" sz="quarter" idx="5"/>
          </p:nvPr>
        </p:nvSpPr>
        <p:spPr/>
        <p:txBody>
          <a:bodyPr/>
          <a:lstStyle/>
          <a:p>
            <a:fld id="{B78680F4-ED72-4C0B-964B-2ADB778FE041}" type="slidenum">
              <a:rPr lang="en-US" smtClean="0"/>
              <a:t>9</a:t>
            </a:fld>
            <a:endParaRPr lang="en-US"/>
          </a:p>
        </p:txBody>
      </p:sp>
    </p:spTree>
    <p:extLst>
      <p:ext uri="{BB962C8B-B14F-4D97-AF65-F5344CB8AC3E}">
        <p14:creationId xmlns:p14="http://schemas.microsoft.com/office/powerpoint/2010/main" val="3818224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the results of LR on the test set </a:t>
            </a:r>
          </a:p>
        </p:txBody>
      </p:sp>
      <p:sp>
        <p:nvSpPr>
          <p:cNvPr id="4" name="Slide Number Placeholder 3"/>
          <p:cNvSpPr>
            <a:spLocks noGrp="1"/>
          </p:cNvSpPr>
          <p:nvPr>
            <p:ph type="sldNum" sz="quarter" idx="5"/>
          </p:nvPr>
        </p:nvSpPr>
        <p:spPr/>
        <p:txBody>
          <a:bodyPr/>
          <a:lstStyle/>
          <a:p>
            <a:fld id="{B78680F4-ED72-4C0B-964B-2ADB778FE041}" type="slidenum">
              <a:rPr lang="en-US" smtClean="0"/>
              <a:t>10</a:t>
            </a:fld>
            <a:endParaRPr lang="en-US"/>
          </a:p>
        </p:txBody>
      </p:sp>
    </p:spTree>
    <p:extLst>
      <p:ext uri="{BB962C8B-B14F-4D97-AF65-F5344CB8AC3E}">
        <p14:creationId xmlns:p14="http://schemas.microsoft.com/office/powerpoint/2010/main" val="8757612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9AA5D9-41B3-ACB9-5CB6-023979D2BE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A32A2E-77AF-37A7-4F24-058972AF36C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9E81F10-6F4D-EE14-5B82-502F3064789C}"/>
              </a:ext>
            </a:extLst>
          </p:cNvPr>
          <p:cNvSpPr>
            <a:spLocks noGrp="1"/>
          </p:cNvSpPr>
          <p:nvPr>
            <p:ph type="body" idx="1"/>
          </p:nvPr>
        </p:nvSpPr>
        <p:spPr/>
        <p:txBody>
          <a:bodyPr/>
          <a:lstStyle/>
          <a:p>
            <a:r>
              <a:rPr lang="en-US" dirty="0"/>
              <a:t>These are the results of LR on the test set </a:t>
            </a:r>
          </a:p>
        </p:txBody>
      </p:sp>
      <p:sp>
        <p:nvSpPr>
          <p:cNvPr id="4" name="Slide Number Placeholder 3">
            <a:extLst>
              <a:ext uri="{FF2B5EF4-FFF2-40B4-BE49-F238E27FC236}">
                <a16:creationId xmlns:a16="http://schemas.microsoft.com/office/drawing/2014/main" id="{8B3EFA42-9FA0-F85F-135D-E263CF9E3E35}"/>
              </a:ext>
            </a:extLst>
          </p:cNvPr>
          <p:cNvSpPr>
            <a:spLocks noGrp="1"/>
          </p:cNvSpPr>
          <p:nvPr>
            <p:ph type="sldNum" sz="quarter" idx="5"/>
          </p:nvPr>
        </p:nvSpPr>
        <p:spPr/>
        <p:txBody>
          <a:bodyPr/>
          <a:lstStyle/>
          <a:p>
            <a:fld id="{B78680F4-ED72-4C0B-964B-2ADB778FE041}" type="slidenum">
              <a:rPr lang="en-US" smtClean="0"/>
              <a:t>11</a:t>
            </a:fld>
            <a:endParaRPr lang="en-US"/>
          </a:p>
        </p:txBody>
      </p:sp>
    </p:spTree>
    <p:extLst>
      <p:ext uri="{BB962C8B-B14F-4D97-AF65-F5344CB8AC3E}">
        <p14:creationId xmlns:p14="http://schemas.microsoft.com/office/powerpoint/2010/main" val="2023339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9FEBD-7CF9-0974-5115-7783B00634D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6822AAE-BC4C-F93A-EB78-B94951F2112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BC15721-9C69-9310-DAFA-8236488EF4CF}"/>
              </a:ext>
            </a:extLst>
          </p:cNvPr>
          <p:cNvSpPr>
            <a:spLocks noGrp="1"/>
          </p:cNvSpPr>
          <p:nvPr>
            <p:ph type="dt" sz="half" idx="10"/>
          </p:nvPr>
        </p:nvSpPr>
        <p:spPr/>
        <p:txBody>
          <a:bodyPr/>
          <a:lstStyle/>
          <a:p>
            <a:fld id="{59ED140B-85F4-40B5-BAFD-9DC89B4241A6}" type="datetimeFigureOut">
              <a:rPr lang="en-US" smtClean="0"/>
              <a:t>5/6/2025</a:t>
            </a:fld>
            <a:endParaRPr lang="en-US"/>
          </a:p>
        </p:txBody>
      </p:sp>
      <p:sp>
        <p:nvSpPr>
          <p:cNvPr id="5" name="Footer Placeholder 4">
            <a:extLst>
              <a:ext uri="{FF2B5EF4-FFF2-40B4-BE49-F238E27FC236}">
                <a16:creationId xmlns:a16="http://schemas.microsoft.com/office/drawing/2014/main" id="{B472A205-D76F-D2CC-A4B9-65F0DD15AA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98829B-2774-89BF-FF6C-469CD9BE012F}"/>
              </a:ext>
            </a:extLst>
          </p:cNvPr>
          <p:cNvSpPr>
            <a:spLocks noGrp="1"/>
          </p:cNvSpPr>
          <p:nvPr>
            <p:ph type="sldNum" sz="quarter" idx="12"/>
          </p:nvPr>
        </p:nvSpPr>
        <p:spPr/>
        <p:txBody>
          <a:bodyPr/>
          <a:lstStyle/>
          <a:p>
            <a:fld id="{47752C62-0795-4C36-AA84-7A9469BCEF95}" type="slidenum">
              <a:rPr lang="en-US" smtClean="0"/>
              <a:t>‹#›</a:t>
            </a:fld>
            <a:endParaRPr lang="en-US"/>
          </a:p>
        </p:txBody>
      </p:sp>
    </p:spTree>
    <p:extLst>
      <p:ext uri="{BB962C8B-B14F-4D97-AF65-F5344CB8AC3E}">
        <p14:creationId xmlns:p14="http://schemas.microsoft.com/office/powerpoint/2010/main" val="23771940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2D1AA-33FB-31D6-81C0-9D8B5A8B9FC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1193565-3499-0532-4EB9-7D8851AF393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81B683-6C1E-0259-B0AE-2FDE90478E90}"/>
              </a:ext>
            </a:extLst>
          </p:cNvPr>
          <p:cNvSpPr>
            <a:spLocks noGrp="1"/>
          </p:cNvSpPr>
          <p:nvPr>
            <p:ph type="dt" sz="half" idx="10"/>
          </p:nvPr>
        </p:nvSpPr>
        <p:spPr/>
        <p:txBody>
          <a:bodyPr/>
          <a:lstStyle/>
          <a:p>
            <a:fld id="{59ED140B-85F4-40B5-BAFD-9DC89B4241A6}" type="datetimeFigureOut">
              <a:rPr lang="en-US" smtClean="0"/>
              <a:t>5/6/2025</a:t>
            </a:fld>
            <a:endParaRPr lang="en-US"/>
          </a:p>
        </p:txBody>
      </p:sp>
      <p:sp>
        <p:nvSpPr>
          <p:cNvPr id="5" name="Footer Placeholder 4">
            <a:extLst>
              <a:ext uri="{FF2B5EF4-FFF2-40B4-BE49-F238E27FC236}">
                <a16:creationId xmlns:a16="http://schemas.microsoft.com/office/drawing/2014/main" id="{E3541042-8363-7C0E-2B8E-A1689EDB7C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974725-6A83-437C-A039-D68AA413A001}"/>
              </a:ext>
            </a:extLst>
          </p:cNvPr>
          <p:cNvSpPr>
            <a:spLocks noGrp="1"/>
          </p:cNvSpPr>
          <p:nvPr>
            <p:ph type="sldNum" sz="quarter" idx="12"/>
          </p:nvPr>
        </p:nvSpPr>
        <p:spPr/>
        <p:txBody>
          <a:bodyPr/>
          <a:lstStyle/>
          <a:p>
            <a:fld id="{47752C62-0795-4C36-AA84-7A9469BCEF95}" type="slidenum">
              <a:rPr lang="en-US" smtClean="0"/>
              <a:t>‹#›</a:t>
            </a:fld>
            <a:endParaRPr lang="en-US"/>
          </a:p>
        </p:txBody>
      </p:sp>
    </p:spTree>
    <p:extLst>
      <p:ext uri="{BB962C8B-B14F-4D97-AF65-F5344CB8AC3E}">
        <p14:creationId xmlns:p14="http://schemas.microsoft.com/office/powerpoint/2010/main" val="41236494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538D42-3B97-3B5E-5465-2C16080E8D0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093954E-D5C8-22AE-BF9E-48A5001A118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D1C07E-9230-E6EC-DB75-62B438DDEAD4}"/>
              </a:ext>
            </a:extLst>
          </p:cNvPr>
          <p:cNvSpPr>
            <a:spLocks noGrp="1"/>
          </p:cNvSpPr>
          <p:nvPr>
            <p:ph type="dt" sz="half" idx="10"/>
          </p:nvPr>
        </p:nvSpPr>
        <p:spPr/>
        <p:txBody>
          <a:bodyPr/>
          <a:lstStyle/>
          <a:p>
            <a:fld id="{59ED140B-85F4-40B5-BAFD-9DC89B4241A6}" type="datetimeFigureOut">
              <a:rPr lang="en-US" smtClean="0"/>
              <a:t>5/6/2025</a:t>
            </a:fld>
            <a:endParaRPr lang="en-US"/>
          </a:p>
        </p:txBody>
      </p:sp>
      <p:sp>
        <p:nvSpPr>
          <p:cNvPr id="5" name="Footer Placeholder 4">
            <a:extLst>
              <a:ext uri="{FF2B5EF4-FFF2-40B4-BE49-F238E27FC236}">
                <a16:creationId xmlns:a16="http://schemas.microsoft.com/office/drawing/2014/main" id="{8FC55317-DEF6-2754-9C0A-6815DB15BB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C64965-812F-FB87-FB49-496C2F7561FD}"/>
              </a:ext>
            </a:extLst>
          </p:cNvPr>
          <p:cNvSpPr>
            <a:spLocks noGrp="1"/>
          </p:cNvSpPr>
          <p:nvPr>
            <p:ph type="sldNum" sz="quarter" idx="12"/>
          </p:nvPr>
        </p:nvSpPr>
        <p:spPr/>
        <p:txBody>
          <a:bodyPr/>
          <a:lstStyle/>
          <a:p>
            <a:fld id="{47752C62-0795-4C36-AA84-7A9469BCEF95}" type="slidenum">
              <a:rPr lang="en-US" smtClean="0"/>
              <a:t>‹#›</a:t>
            </a:fld>
            <a:endParaRPr lang="en-US"/>
          </a:p>
        </p:txBody>
      </p:sp>
    </p:spTree>
    <p:extLst>
      <p:ext uri="{BB962C8B-B14F-4D97-AF65-F5344CB8AC3E}">
        <p14:creationId xmlns:p14="http://schemas.microsoft.com/office/powerpoint/2010/main" val="31382679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B5FEA-39C0-387D-3878-F1E91388BE4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3CB68EF-A157-B7E1-9A63-3401B44A95B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CD6251-7130-F21B-B0AF-6046C8F2DB90}"/>
              </a:ext>
            </a:extLst>
          </p:cNvPr>
          <p:cNvSpPr>
            <a:spLocks noGrp="1"/>
          </p:cNvSpPr>
          <p:nvPr>
            <p:ph type="dt" sz="half" idx="10"/>
          </p:nvPr>
        </p:nvSpPr>
        <p:spPr/>
        <p:txBody>
          <a:bodyPr/>
          <a:lstStyle/>
          <a:p>
            <a:fld id="{59ED140B-85F4-40B5-BAFD-9DC89B4241A6}" type="datetimeFigureOut">
              <a:rPr lang="en-US" smtClean="0"/>
              <a:t>5/6/2025</a:t>
            </a:fld>
            <a:endParaRPr lang="en-US"/>
          </a:p>
        </p:txBody>
      </p:sp>
      <p:sp>
        <p:nvSpPr>
          <p:cNvPr id="5" name="Footer Placeholder 4">
            <a:extLst>
              <a:ext uri="{FF2B5EF4-FFF2-40B4-BE49-F238E27FC236}">
                <a16:creationId xmlns:a16="http://schemas.microsoft.com/office/drawing/2014/main" id="{A4757DD3-1992-F8EE-4E18-1E31A238D0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9154EC-FAF8-92DB-3A34-0114E440C22E}"/>
              </a:ext>
            </a:extLst>
          </p:cNvPr>
          <p:cNvSpPr>
            <a:spLocks noGrp="1"/>
          </p:cNvSpPr>
          <p:nvPr>
            <p:ph type="sldNum" sz="quarter" idx="12"/>
          </p:nvPr>
        </p:nvSpPr>
        <p:spPr/>
        <p:txBody>
          <a:bodyPr/>
          <a:lstStyle/>
          <a:p>
            <a:fld id="{47752C62-0795-4C36-AA84-7A9469BCEF95}" type="slidenum">
              <a:rPr lang="en-US" smtClean="0"/>
              <a:t>‹#›</a:t>
            </a:fld>
            <a:endParaRPr lang="en-US"/>
          </a:p>
        </p:txBody>
      </p:sp>
    </p:spTree>
    <p:extLst>
      <p:ext uri="{BB962C8B-B14F-4D97-AF65-F5344CB8AC3E}">
        <p14:creationId xmlns:p14="http://schemas.microsoft.com/office/powerpoint/2010/main" val="3079200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43B4FE-4811-2246-33BC-808ECCA9247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5540DDC-681D-EC21-D369-A05174ACE2D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E93577-66DD-1D43-3AFC-EE980F5D4993}"/>
              </a:ext>
            </a:extLst>
          </p:cNvPr>
          <p:cNvSpPr>
            <a:spLocks noGrp="1"/>
          </p:cNvSpPr>
          <p:nvPr>
            <p:ph type="dt" sz="half" idx="10"/>
          </p:nvPr>
        </p:nvSpPr>
        <p:spPr/>
        <p:txBody>
          <a:bodyPr/>
          <a:lstStyle/>
          <a:p>
            <a:fld id="{59ED140B-85F4-40B5-BAFD-9DC89B4241A6}" type="datetimeFigureOut">
              <a:rPr lang="en-US" smtClean="0"/>
              <a:t>5/6/2025</a:t>
            </a:fld>
            <a:endParaRPr lang="en-US"/>
          </a:p>
        </p:txBody>
      </p:sp>
      <p:sp>
        <p:nvSpPr>
          <p:cNvPr id="5" name="Footer Placeholder 4">
            <a:extLst>
              <a:ext uri="{FF2B5EF4-FFF2-40B4-BE49-F238E27FC236}">
                <a16:creationId xmlns:a16="http://schemas.microsoft.com/office/drawing/2014/main" id="{87758851-3D94-29B5-C58B-445E1D4493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9B0ECE-5F7E-22CC-A593-90001FB62143}"/>
              </a:ext>
            </a:extLst>
          </p:cNvPr>
          <p:cNvSpPr>
            <a:spLocks noGrp="1"/>
          </p:cNvSpPr>
          <p:nvPr>
            <p:ph type="sldNum" sz="quarter" idx="12"/>
          </p:nvPr>
        </p:nvSpPr>
        <p:spPr/>
        <p:txBody>
          <a:bodyPr/>
          <a:lstStyle/>
          <a:p>
            <a:fld id="{47752C62-0795-4C36-AA84-7A9469BCEF95}" type="slidenum">
              <a:rPr lang="en-US" smtClean="0"/>
              <a:t>‹#›</a:t>
            </a:fld>
            <a:endParaRPr lang="en-US"/>
          </a:p>
        </p:txBody>
      </p:sp>
    </p:spTree>
    <p:extLst>
      <p:ext uri="{BB962C8B-B14F-4D97-AF65-F5344CB8AC3E}">
        <p14:creationId xmlns:p14="http://schemas.microsoft.com/office/powerpoint/2010/main" val="33684317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DAFE9-9747-872E-96CC-DC7C90D1AB6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03B5382-160A-A3E9-0CC2-5217364A02D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38F48B6-8CF7-C41B-A4CD-23B427BCE4D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5F67004-3B57-B323-761C-52BF5ACA5FA0}"/>
              </a:ext>
            </a:extLst>
          </p:cNvPr>
          <p:cNvSpPr>
            <a:spLocks noGrp="1"/>
          </p:cNvSpPr>
          <p:nvPr>
            <p:ph type="dt" sz="half" idx="10"/>
          </p:nvPr>
        </p:nvSpPr>
        <p:spPr/>
        <p:txBody>
          <a:bodyPr/>
          <a:lstStyle/>
          <a:p>
            <a:fld id="{59ED140B-85F4-40B5-BAFD-9DC89B4241A6}" type="datetimeFigureOut">
              <a:rPr lang="en-US" smtClean="0"/>
              <a:t>5/6/2025</a:t>
            </a:fld>
            <a:endParaRPr lang="en-US"/>
          </a:p>
        </p:txBody>
      </p:sp>
      <p:sp>
        <p:nvSpPr>
          <p:cNvPr id="6" name="Footer Placeholder 5">
            <a:extLst>
              <a:ext uri="{FF2B5EF4-FFF2-40B4-BE49-F238E27FC236}">
                <a16:creationId xmlns:a16="http://schemas.microsoft.com/office/drawing/2014/main" id="{337F0D54-10D5-7B02-C54B-863D153130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380CF0-CC53-227B-53DE-AF441C95ADD2}"/>
              </a:ext>
            </a:extLst>
          </p:cNvPr>
          <p:cNvSpPr>
            <a:spLocks noGrp="1"/>
          </p:cNvSpPr>
          <p:nvPr>
            <p:ph type="sldNum" sz="quarter" idx="12"/>
          </p:nvPr>
        </p:nvSpPr>
        <p:spPr/>
        <p:txBody>
          <a:bodyPr/>
          <a:lstStyle/>
          <a:p>
            <a:fld id="{47752C62-0795-4C36-AA84-7A9469BCEF95}" type="slidenum">
              <a:rPr lang="en-US" smtClean="0"/>
              <a:t>‹#›</a:t>
            </a:fld>
            <a:endParaRPr lang="en-US"/>
          </a:p>
        </p:txBody>
      </p:sp>
    </p:spTree>
    <p:extLst>
      <p:ext uri="{BB962C8B-B14F-4D97-AF65-F5344CB8AC3E}">
        <p14:creationId xmlns:p14="http://schemas.microsoft.com/office/powerpoint/2010/main" val="15051958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CDC32-4AC2-36A7-8BF4-ACDA0CF0C38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3AD4784-A8C2-BBC3-B6C8-5EB76B6EFC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A2DAC1-B5AF-26F8-57EA-3ECD8BBF152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3DC8713-25AA-CAC3-45A9-943C1103FDB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DB2EB3-7444-29AE-C52C-761CE14AFCC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42C745E-ED97-2106-D8FC-17F15814B2B5}"/>
              </a:ext>
            </a:extLst>
          </p:cNvPr>
          <p:cNvSpPr>
            <a:spLocks noGrp="1"/>
          </p:cNvSpPr>
          <p:nvPr>
            <p:ph type="dt" sz="half" idx="10"/>
          </p:nvPr>
        </p:nvSpPr>
        <p:spPr/>
        <p:txBody>
          <a:bodyPr/>
          <a:lstStyle/>
          <a:p>
            <a:fld id="{59ED140B-85F4-40B5-BAFD-9DC89B4241A6}" type="datetimeFigureOut">
              <a:rPr lang="en-US" smtClean="0"/>
              <a:t>5/6/2025</a:t>
            </a:fld>
            <a:endParaRPr lang="en-US"/>
          </a:p>
        </p:txBody>
      </p:sp>
      <p:sp>
        <p:nvSpPr>
          <p:cNvPr id="8" name="Footer Placeholder 7">
            <a:extLst>
              <a:ext uri="{FF2B5EF4-FFF2-40B4-BE49-F238E27FC236}">
                <a16:creationId xmlns:a16="http://schemas.microsoft.com/office/drawing/2014/main" id="{DBDFB632-2A74-6CB1-0F0F-CA39D14DCF9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E4A376D-E8DE-AC1B-FF99-D2984BC4B80F}"/>
              </a:ext>
            </a:extLst>
          </p:cNvPr>
          <p:cNvSpPr>
            <a:spLocks noGrp="1"/>
          </p:cNvSpPr>
          <p:nvPr>
            <p:ph type="sldNum" sz="quarter" idx="12"/>
          </p:nvPr>
        </p:nvSpPr>
        <p:spPr/>
        <p:txBody>
          <a:bodyPr/>
          <a:lstStyle/>
          <a:p>
            <a:fld id="{47752C62-0795-4C36-AA84-7A9469BCEF95}" type="slidenum">
              <a:rPr lang="en-US" smtClean="0"/>
              <a:t>‹#›</a:t>
            </a:fld>
            <a:endParaRPr lang="en-US"/>
          </a:p>
        </p:txBody>
      </p:sp>
    </p:spTree>
    <p:extLst>
      <p:ext uri="{BB962C8B-B14F-4D97-AF65-F5344CB8AC3E}">
        <p14:creationId xmlns:p14="http://schemas.microsoft.com/office/powerpoint/2010/main" val="17669462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56CF9-25D7-DF5C-880D-FE53DA0D4BA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753949A-3A6B-27BC-AEFF-E26058256376}"/>
              </a:ext>
            </a:extLst>
          </p:cNvPr>
          <p:cNvSpPr>
            <a:spLocks noGrp="1"/>
          </p:cNvSpPr>
          <p:nvPr>
            <p:ph type="dt" sz="half" idx="10"/>
          </p:nvPr>
        </p:nvSpPr>
        <p:spPr/>
        <p:txBody>
          <a:bodyPr/>
          <a:lstStyle/>
          <a:p>
            <a:fld id="{59ED140B-85F4-40B5-BAFD-9DC89B4241A6}" type="datetimeFigureOut">
              <a:rPr lang="en-US" smtClean="0"/>
              <a:t>5/6/2025</a:t>
            </a:fld>
            <a:endParaRPr lang="en-US"/>
          </a:p>
        </p:txBody>
      </p:sp>
      <p:sp>
        <p:nvSpPr>
          <p:cNvPr id="4" name="Footer Placeholder 3">
            <a:extLst>
              <a:ext uri="{FF2B5EF4-FFF2-40B4-BE49-F238E27FC236}">
                <a16:creationId xmlns:a16="http://schemas.microsoft.com/office/drawing/2014/main" id="{E55AE838-87B5-26A5-CE2B-484697C611D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765ABAF-827A-285F-FB60-469EE33376F1}"/>
              </a:ext>
            </a:extLst>
          </p:cNvPr>
          <p:cNvSpPr>
            <a:spLocks noGrp="1"/>
          </p:cNvSpPr>
          <p:nvPr>
            <p:ph type="sldNum" sz="quarter" idx="12"/>
          </p:nvPr>
        </p:nvSpPr>
        <p:spPr/>
        <p:txBody>
          <a:bodyPr/>
          <a:lstStyle/>
          <a:p>
            <a:fld id="{47752C62-0795-4C36-AA84-7A9469BCEF95}" type="slidenum">
              <a:rPr lang="en-US" smtClean="0"/>
              <a:t>‹#›</a:t>
            </a:fld>
            <a:endParaRPr lang="en-US"/>
          </a:p>
        </p:txBody>
      </p:sp>
    </p:spTree>
    <p:extLst>
      <p:ext uri="{BB962C8B-B14F-4D97-AF65-F5344CB8AC3E}">
        <p14:creationId xmlns:p14="http://schemas.microsoft.com/office/powerpoint/2010/main" val="12436523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DE061A6-1B47-0EDF-5415-9C3CBD293E9A}"/>
              </a:ext>
            </a:extLst>
          </p:cNvPr>
          <p:cNvSpPr>
            <a:spLocks noGrp="1"/>
          </p:cNvSpPr>
          <p:nvPr>
            <p:ph type="dt" sz="half" idx="10"/>
          </p:nvPr>
        </p:nvSpPr>
        <p:spPr/>
        <p:txBody>
          <a:bodyPr/>
          <a:lstStyle/>
          <a:p>
            <a:fld id="{59ED140B-85F4-40B5-BAFD-9DC89B4241A6}" type="datetimeFigureOut">
              <a:rPr lang="en-US" smtClean="0"/>
              <a:t>5/6/2025</a:t>
            </a:fld>
            <a:endParaRPr lang="en-US"/>
          </a:p>
        </p:txBody>
      </p:sp>
      <p:sp>
        <p:nvSpPr>
          <p:cNvPr id="3" name="Footer Placeholder 2">
            <a:extLst>
              <a:ext uri="{FF2B5EF4-FFF2-40B4-BE49-F238E27FC236}">
                <a16:creationId xmlns:a16="http://schemas.microsoft.com/office/drawing/2014/main" id="{9EBE07E9-9187-7E8F-0115-A2871CC9D6F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C09CF82-4320-BCBA-8313-3D1D666D9A89}"/>
              </a:ext>
            </a:extLst>
          </p:cNvPr>
          <p:cNvSpPr>
            <a:spLocks noGrp="1"/>
          </p:cNvSpPr>
          <p:nvPr>
            <p:ph type="sldNum" sz="quarter" idx="12"/>
          </p:nvPr>
        </p:nvSpPr>
        <p:spPr/>
        <p:txBody>
          <a:bodyPr/>
          <a:lstStyle/>
          <a:p>
            <a:fld id="{47752C62-0795-4C36-AA84-7A9469BCEF95}" type="slidenum">
              <a:rPr lang="en-US" smtClean="0"/>
              <a:t>‹#›</a:t>
            </a:fld>
            <a:endParaRPr lang="en-US"/>
          </a:p>
        </p:txBody>
      </p:sp>
    </p:spTree>
    <p:extLst>
      <p:ext uri="{BB962C8B-B14F-4D97-AF65-F5344CB8AC3E}">
        <p14:creationId xmlns:p14="http://schemas.microsoft.com/office/powerpoint/2010/main" val="35351686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E459D-41B1-75E7-DADC-09F7011A06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2B95BF1-8FC0-5F0D-3E39-66206BE4C9C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6843E9-F0F6-6147-5C3C-30D3730950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17DA8B-2EBD-CFFF-94AF-5B0BB15C1C2C}"/>
              </a:ext>
            </a:extLst>
          </p:cNvPr>
          <p:cNvSpPr>
            <a:spLocks noGrp="1"/>
          </p:cNvSpPr>
          <p:nvPr>
            <p:ph type="dt" sz="half" idx="10"/>
          </p:nvPr>
        </p:nvSpPr>
        <p:spPr/>
        <p:txBody>
          <a:bodyPr/>
          <a:lstStyle/>
          <a:p>
            <a:fld id="{59ED140B-85F4-40B5-BAFD-9DC89B4241A6}" type="datetimeFigureOut">
              <a:rPr lang="en-US" smtClean="0"/>
              <a:t>5/6/2025</a:t>
            </a:fld>
            <a:endParaRPr lang="en-US"/>
          </a:p>
        </p:txBody>
      </p:sp>
      <p:sp>
        <p:nvSpPr>
          <p:cNvPr id="6" name="Footer Placeholder 5">
            <a:extLst>
              <a:ext uri="{FF2B5EF4-FFF2-40B4-BE49-F238E27FC236}">
                <a16:creationId xmlns:a16="http://schemas.microsoft.com/office/drawing/2014/main" id="{18B3AF37-E6D4-DA1F-0E1B-36FE63EDB2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8175355-98F4-C59F-4233-24D35D803A92}"/>
              </a:ext>
            </a:extLst>
          </p:cNvPr>
          <p:cNvSpPr>
            <a:spLocks noGrp="1"/>
          </p:cNvSpPr>
          <p:nvPr>
            <p:ph type="sldNum" sz="quarter" idx="12"/>
          </p:nvPr>
        </p:nvSpPr>
        <p:spPr/>
        <p:txBody>
          <a:bodyPr/>
          <a:lstStyle/>
          <a:p>
            <a:fld id="{47752C62-0795-4C36-AA84-7A9469BCEF95}" type="slidenum">
              <a:rPr lang="en-US" smtClean="0"/>
              <a:t>‹#›</a:t>
            </a:fld>
            <a:endParaRPr lang="en-US"/>
          </a:p>
        </p:txBody>
      </p:sp>
    </p:spTree>
    <p:extLst>
      <p:ext uri="{BB962C8B-B14F-4D97-AF65-F5344CB8AC3E}">
        <p14:creationId xmlns:p14="http://schemas.microsoft.com/office/powerpoint/2010/main" val="34279733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C0A33C-7ACE-3C74-3445-D92C3728FE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F720749-FB59-2ED1-BEA4-515B82CFD8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857786E-4FAF-A075-BD4B-C4F32BCEF3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42B83D-BC3B-7511-53ED-3499AEF9DE39}"/>
              </a:ext>
            </a:extLst>
          </p:cNvPr>
          <p:cNvSpPr>
            <a:spLocks noGrp="1"/>
          </p:cNvSpPr>
          <p:nvPr>
            <p:ph type="dt" sz="half" idx="10"/>
          </p:nvPr>
        </p:nvSpPr>
        <p:spPr/>
        <p:txBody>
          <a:bodyPr/>
          <a:lstStyle/>
          <a:p>
            <a:fld id="{59ED140B-85F4-40B5-BAFD-9DC89B4241A6}" type="datetimeFigureOut">
              <a:rPr lang="en-US" smtClean="0"/>
              <a:t>5/6/2025</a:t>
            </a:fld>
            <a:endParaRPr lang="en-US"/>
          </a:p>
        </p:txBody>
      </p:sp>
      <p:sp>
        <p:nvSpPr>
          <p:cNvPr id="6" name="Footer Placeholder 5">
            <a:extLst>
              <a:ext uri="{FF2B5EF4-FFF2-40B4-BE49-F238E27FC236}">
                <a16:creationId xmlns:a16="http://schemas.microsoft.com/office/drawing/2014/main" id="{9CE5534E-D8C8-2F68-9271-9A2DA5E9FF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51B68A-7BCE-BF97-1382-E3A3C008F830}"/>
              </a:ext>
            </a:extLst>
          </p:cNvPr>
          <p:cNvSpPr>
            <a:spLocks noGrp="1"/>
          </p:cNvSpPr>
          <p:nvPr>
            <p:ph type="sldNum" sz="quarter" idx="12"/>
          </p:nvPr>
        </p:nvSpPr>
        <p:spPr/>
        <p:txBody>
          <a:bodyPr/>
          <a:lstStyle/>
          <a:p>
            <a:fld id="{47752C62-0795-4C36-AA84-7A9469BCEF95}" type="slidenum">
              <a:rPr lang="en-US" smtClean="0"/>
              <a:t>‹#›</a:t>
            </a:fld>
            <a:endParaRPr lang="en-US"/>
          </a:p>
        </p:txBody>
      </p:sp>
    </p:spTree>
    <p:extLst>
      <p:ext uri="{BB962C8B-B14F-4D97-AF65-F5344CB8AC3E}">
        <p14:creationId xmlns:p14="http://schemas.microsoft.com/office/powerpoint/2010/main" val="4456191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423D5F3-D4A8-CDA1-4067-3C966A52F3F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0602F9E-92E3-A4B6-AB9C-92DF3F8E4C1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DF0545-7031-16CA-4579-AEFC156194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9ED140B-85F4-40B5-BAFD-9DC89B4241A6}" type="datetimeFigureOut">
              <a:rPr lang="en-US" smtClean="0"/>
              <a:t>5/6/2025</a:t>
            </a:fld>
            <a:endParaRPr lang="en-US"/>
          </a:p>
        </p:txBody>
      </p:sp>
      <p:sp>
        <p:nvSpPr>
          <p:cNvPr id="5" name="Footer Placeholder 4">
            <a:extLst>
              <a:ext uri="{FF2B5EF4-FFF2-40B4-BE49-F238E27FC236}">
                <a16:creationId xmlns:a16="http://schemas.microsoft.com/office/drawing/2014/main" id="{D795B29D-724F-27C6-D82F-81C51AC8D7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374DFBA-9B9E-DDEE-E093-BE2990A2CBB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7752C62-0795-4C36-AA84-7A9469BCEF95}" type="slidenum">
              <a:rPr lang="en-US" smtClean="0"/>
              <a:t>‹#›</a:t>
            </a:fld>
            <a:endParaRPr lang="en-US"/>
          </a:p>
        </p:txBody>
      </p:sp>
    </p:spTree>
    <p:extLst>
      <p:ext uri="{BB962C8B-B14F-4D97-AF65-F5344CB8AC3E}">
        <p14:creationId xmlns:p14="http://schemas.microsoft.com/office/powerpoint/2010/main" val="33464061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jpe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microsoft.com/office/2007/relationships/hdphoto" Target="../media/hdphoto3.wdp"/><Relationship Id="rId5" Type="http://schemas.openxmlformats.org/officeDocument/2006/relationships/image" Target="../media/image6.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4CCE5-13C4-B0C4-AA4C-08A88F241F16}"/>
              </a:ext>
            </a:extLst>
          </p:cNvPr>
          <p:cNvSpPr>
            <a:spLocks noGrp="1"/>
          </p:cNvSpPr>
          <p:nvPr>
            <p:ph type="ctrTitle"/>
          </p:nvPr>
        </p:nvSpPr>
        <p:spPr>
          <a:xfrm>
            <a:off x="367748" y="1413912"/>
            <a:ext cx="11456504" cy="1123880"/>
          </a:xfrm>
        </p:spPr>
        <p:txBody>
          <a:bodyPr/>
          <a:lstStyle/>
          <a:p>
            <a:r>
              <a:rPr lang="en-US" dirty="0"/>
              <a:t>A</a:t>
            </a:r>
            <a:r>
              <a:rPr lang="el-GR" dirty="0"/>
              <a:t>β</a:t>
            </a:r>
            <a:r>
              <a:rPr lang="en-US" dirty="0"/>
              <a:t> or not A</a:t>
            </a:r>
            <a:r>
              <a:rPr lang="el-GR" dirty="0"/>
              <a:t>β</a:t>
            </a:r>
            <a:r>
              <a:rPr lang="en-US" dirty="0"/>
              <a:t>?… That is the Question!</a:t>
            </a:r>
          </a:p>
        </p:txBody>
      </p:sp>
      <p:sp>
        <p:nvSpPr>
          <p:cNvPr id="3" name="Subtitle 2">
            <a:extLst>
              <a:ext uri="{FF2B5EF4-FFF2-40B4-BE49-F238E27FC236}">
                <a16:creationId xmlns:a16="http://schemas.microsoft.com/office/drawing/2014/main" id="{21319FF8-E407-CA7B-BA2E-338AD39A811C}"/>
              </a:ext>
            </a:extLst>
          </p:cNvPr>
          <p:cNvSpPr>
            <a:spLocks noGrp="1"/>
          </p:cNvSpPr>
          <p:nvPr>
            <p:ph type="subTitle" idx="1"/>
          </p:nvPr>
        </p:nvSpPr>
        <p:spPr/>
        <p:txBody>
          <a:bodyPr/>
          <a:lstStyle/>
          <a:p>
            <a:r>
              <a:rPr lang="en-US" dirty="0"/>
              <a:t>Skylar Suarez &amp; Larry Baker</a:t>
            </a:r>
          </a:p>
          <a:p>
            <a:r>
              <a:rPr lang="en-US" dirty="0"/>
              <a:t>BIOE 5100 Spring 2025</a:t>
            </a:r>
          </a:p>
        </p:txBody>
      </p:sp>
    </p:spTree>
    <p:extLst>
      <p:ext uri="{BB962C8B-B14F-4D97-AF65-F5344CB8AC3E}">
        <p14:creationId xmlns:p14="http://schemas.microsoft.com/office/powerpoint/2010/main" val="7264452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A14DB55-36C0-702F-E882-26E5FF4A7C18}"/>
              </a:ext>
            </a:extLst>
          </p:cNvPr>
          <p:cNvSpPr txBox="1"/>
          <p:nvPr/>
        </p:nvSpPr>
        <p:spPr>
          <a:xfrm>
            <a:off x="171404" y="103490"/>
            <a:ext cx="6097604" cy="923330"/>
          </a:xfrm>
          <a:prstGeom prst="rect">
            <a:avLst/>
          </a:prstGeom>
          <a:noFill/>
        </p:spPr>
        <p:txBody>
          <a:bodyPr wrap="square">
            <a:spAutoFit/>
          </a:bodyPr>
          <a:lstStyle/>
          <a:p>
            <a:r>
              <a:rPr lang="en-US" dirty="0"/>
              <a:t>Logistic Regression Mean Squared Errors, CV of 5 folds = </a:t>
            </a:r>
          </a:p>
          <a:p>
            <a:r>
              <a:rPr lang="en-US" dirty="0"/>
              <a:t>[0.556 	0.375      0.875      0.375      0.625]</a:t>
            </a:r>
          </a:p>
          <a:p>
            <a:r>
              <a:rPr lang="en-US" dirty="0"/>
              <a:t>Average CV error = 0.75</a:t>
            </a:r>
          </a:p>
        </p:txBody>
      </p:sp>
      <p:pic>
        <p:nvPicPr>
          <p:cNvPr id="9" name="Picture 8">
            <a:extLst>
              <a:ext uri="{FF2B5EF4-FFF2-40B4-BE49-F238E27FC236}">
                <a16:creationId xmlns:a16="http://schemas.microsoft.com/office/drawing/2014/main" id="{3D50EEC2-A0D0-C774-1AED-0FB480D71C24}"/>
              </a:ext>
            </a:extLst>
          </p:cNvPr>
          <p:cNvPicPr>
            <a:picLocks noChangeAspect="1"/>
          </p:cNvPicPr>
          <p:nvPr/>
        </p:nvPicPr>
        <p:blipFill>
          <a:blip r:embed="rId3"/>
          <a:stretch>
            <a:fillRect/>
          </a:stretch>
        </p:blipFill>
        <p:spPr>
          <a:xfrm>
            <a:off x="6182481" y="918967"/>
            <a:ext cx="5751587" cy="5020066"/>
          </a:xfrm>
          <a:prstGeom prst="rect">
            <a:avLst/>
          </a:prstGeom>
        </p:spPr>
      </p:pic>
    </p:spTree>
    <p:extLst>
      <p:ext uri="{BB962C8B-B14F-4D97-AF65-F5344CB8AC3E}">
        <p14:creationId xmlns:p14="http://schemas.microsoft.com/office/powerpoint/2010/main" val="8015576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47AB8F-70E9-6D2E-8AC2-1CFF1ACADFB6}"/>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20026FE8-9620-22D4-3850-5ADFF06C5043}"/>
              </a:ext>
            </a:extLst>
          </p:cNvPr>
          <p:cNvSpPr txBox="1"/>
          <p:nvPr/>
        </p:nvSpPr>
        <p:spPr>
          <a:xfrm>
            <a:off x="171404" y="103490"/>
            <a:ext cx="6097604" cy="923330"/>
          </a:xfrm>
          <a:prstGeom prst="rect">
            <a:avLst/>
          </a:prstGeom>
          <a:noFill/>
        </p:spPr>
        <p:txBody>
          <a:bodyPr wrap="square">
            <a:spAutoFit/>
          </a:bodyPr>
          <a:lstStyle/>
          <a:p>
            <a:r>
              <a:rPr lang="en-US" dirty="0"/>
              <a:t>Decision Tree Mean Squared Errors, CV of 5 folds = </a:t>
            </a:r>
          </a:p>
          <a:p>
            <a:r>
              <a:rPr lang="en-US" dirty="0"/>
              <a:t>[0.444 	0.375      0.625      0.375      0.375]</a:t>
            </a:r>
          </a:p>
          <a:p>
            <a:r>
              <a:rPr lang="en-US" dirty="0"/>
              <a:t>Average CV error = 0.66</a:t>
            </a:r>
          </a:p>
        </p:txBody>
      </p:sp>
      <p:pic>
        <p:nvPicPr>
          <p:cNvPr id="10" name="Picture 9">
            <a:extLst>
              <a:ext uri="{FF2B5EF4-FFF2-40B4-BE49-F238E27FC236}">
                <a16:creationId xmlns:a16="http://schemas.microsoft.com/office/drawing/2014/main" id="{2FBAC993-8371-6335-A58E-90C95C9951F8}"/>
              </a:ext>
            </a:extLst>
          </p:cNvPr>
          <p:cNvPicPr>
            <a:picLocks noChangeAspect="1"/>
          </p:cNvPicPr>
          <p:nvPr/>
        </p:nvPicPr>
        <p:blipFill>
          <a:blip r:embed="rId3"/>
          <a:stretch>
            <a:fillRect/>
          </a:stretch>
        </p:blipFill>
        <p:spPr>
          <a:xfrm>
            <a:off x="6269008" y="918967"/>
            <a:ext cx="5559563" cy="5020066"/>
          </a:xfrm>
          <a:prstGeom prst="rect">
            <a:avLst/>
          </a:prstGeom>
        </p:spPr>
      </p:pic>
    </p:spTree>
    <p:extLst>
      <p:ext uri="{BB962C8B-B14F-4D97-AF65-F5344CB8AC3E}">
        <p14:creationId xmlns:p14="http://schemas.microsoft.com/office/powerpoint/2010/main" val="39886153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52669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E9679E-27CF-EE1D-8F1D-1A0C786BF4DB}"/>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D97922BF-41F4-5328-F1E9-AA49121726C9}"/>
              </a:ext>
            </a:extLst>
          </p:cNvPr>
          <p:cNvSpPr txBox="1"/>
          <p:nvPr/>
        </p:nvSpPr>
        <p:spPr>
          <a:xfrm>
            <a:off x="171404" y="103490"/>
            <a:ext cx="6097604" cy="923330"/>
          </a:xfrm>
          <a:prstGeom prst="rect">
            <a:avLst/>
          </a:prstGeom>
          <a:noFill/>
        </p:spPr>
        <p:txBody>
          <a:bodyPr wrap="square">
            <a:spAutoFit/>
          </a:bodyPr>
          <a:lstStyle/>
          <a:p>
            <a:r>
              <a:rPr lang="en-US" dirty="0"/>
              <a:t>Logistic Regression Mean Squared Errors, CV of 5 folds = </a:t>
            </a:r>
          </a:p>
          <a:p>
            <a:r>
              <a:rPr lang="en-US" dirty="0"/>
              <a:t>[0.222 	0.25       0.25       0.375      0.375]</a:t>
            </a:r>
          </a:p>
          <a:p>
            <a:r>
              <a:rPr lang="en-US" dirty="0"/>
              <a:t>Average CV error = 0.54</a:t>
            </a:r>
          </a:p>
        </p:txBody>
      </p:sp>
      <p:pic>
        <p:nvPicPr>
          <p:cNvPr id="6" name="Picture 5">
            <a:extLst>
              <a:ext uri="{FF2B5EF4-FFF2-40B4-BE49-F238E27FC236}">
                <a16:creationId xmlns:a16="http://schemas.microsoft.com/office/drawing/2014/main" id="{6C5018D3-B367-C969-C11C-6AEF1DA004D6}"/>
              </a:ext>
            </a:extLst>
          </p:cNvPr>
          <p:cNvPicPr>
            <a:picLocks noChangeAspect="1"/>
          </p:cNvPicPr>
          <p:nvPr/>
        </p:nvPicPr>
        <p:blipFill>
          <a:blip r:embed="rId3"/>
          <a:stretch>
            <a:fillRect/>
          </a:stretch>
        </p:blipFill>
        <p:spPr>
          <a:xfrm>
            <a:off x="6340476" y="918967"/>
            <a:ext cx="5266954" cy="5020066"/>
          </a:xfrm>
          <a:prstGeom prst="rect">
            <a:avLst/>
          </a:prstGeom>
        </p:spPr>
      </p:pic>
    </p:spTree>
    <p:extLst>
      <p:ext uri="{BB962C8B-B14F-4D97-AF65-F5344CB8AC3E}">
        <p14:creationId xmlns:p14="http://schemas.microsoft.com/office/powerpoint/2010/main" val="17283881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34291E-072A-B05C-B25A-466AC2C62ADB}"/>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5581A570-2EDD-CD3A-ED1C-7E701BBADB9B}"/>
              </a:ext>
            </a:extLst>
          </p:cNvPr>
          <p:cNvSpPr txBox="1"/>
          <p:nvPr/>
        </p:nvSpPr>
        <p:spPr>
          <a:xfrm>
            <a:off x="171404" y="103490"/>
            <a:ext cx="6097604" cy="923330"/>
          </a:xfrm>
          <a:prstGeom prst="rect">
            <a:avLst/>
          </a:prstGeom>
          <a:noFill/>
        </p:spPr>
        <p:txBody>
          <a:bodyPr wrap="square">
            <a:spAutoFit/>
          </a:bodyPr>
          <a:lstStyle/>
          <a:p>
            <a:r>
              <a:rPr lang="en-US" dirty="0"/>
              <a:t>Decision Tree Mean Squared Errors, CV of 5 folds = </a:t>
            </a:r>
          </a:p>
          <a:p>
            <a:r>
              <a:rPr lang="en-US" dirty="0"/>
              <a:t>[0.556 	0.25       0.375      0.25       0.375]</a:t>
            </a:r>
          </a:p>
          <a:p>
            <a:r>
              <a:rPr lang="en-US" dirty="0"/>
              <a:t>Average CV error = 0.6</a:t>
            </a:r>
          </a:p>
        </p:txBody>
      </p:sp>
      <p:pic>
        <p:nvPicPr>
          <p:cNvPr id="6" name="Picture 5">
            <a:extLst>
              <a:ext uri="{FF2B5EF4-FFF2-40B4-BE49-F238E27FC236}">
                <a16:creationId xmlns:a16="http://schemas.microsoft.com/office/drawing/2014/main" id="{6153A5CB-6E03-5665-CB43-C3340CEB5C9C}"/>
              </a:ext>
            </a:extLst>
          </p:cNvPr>
          <p:cNvPicPr>
            <a:picLocks noChangeAspect="1"/>
          </p:cNvPicPr>
          <p:nvPr/>
        </p:nvPicPr>
        <p:blipFill>
          <a:blip r:embed="rId3"/>
          <a:stretch>
            <a:fillRect/>
          </a:stretch>
        </p:blipFill>
        <p:spPr>
          <a:xfrm>
            <a:off x="6535629" y="1026820"/>
            <a:ext cx="5184658" cy="5020066"/>
          </a:xfrm>
          <a:prstGeom prst="rect">
            <a:avLst/>
          </a:prstGeom>
        </p:spPr>
      </p:pic>
    </p:spTree>
    <p:extLst>
      <p:ext uri="{BB962C8B-B14F-4D97-AF65-F5344CB8AC3E}">
        <p14:creationId xmlns:p14="http://schemas.microsoft.com/office/powerpoint/2010/main" val="6908685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30C37ED-C268-098D-0147-A29E38F1FBF5}"/>
              </a:ext>
            </a:extLst>
          </p:cNvPr>
          <p:cNvGrpSpPr/>
          <p:nvPr/>
        </p:nvGrpSpPr>
        <p:grpSpPr>
          <a:xfrm>
            <a:off x="485029" y="1521491"/>
            <a:ext cx="6959345" cy="2701780"/>
            <a:chOff x="2881077" y="14124801"/>
            <a:chExt cx="7348233" cy="2885936"/>
          </a:xfrm>
        </p:grpSpPr>
        <p:pic>
          <p:nvPicPr>
            <p:cNvPr id="3" name="Picture 2">
              <a:extLst>
                <a:ext uri="{FF2B5EF4-FFF2-40B4-BE49-F238E27FC236}">
                  <a16:creationId xmlns:a16="http://schemas.microsoft.com/office/drawing/2014/main" id="{7921E5F2-4BD9-3EA6-C714-9CFE7D0F2EF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435"/>
            <a:stretch/>
          </p:blipFill>
          <p:spPr bwMode="auto">
            <a:xfrm flipH="1">
              <a:off x="2895600" y="14345727"/>
              <a:ext cx="7333710" cy="238751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DD508A0-8B8D-28ED-9F79-877602891F58}"/>
                </a:ext>
              </a:extLst>
            </p:cNvPr>
            <p:cNvSpPr txBox="1"/>
            <p:nvPr/>
          </p:nvSpPr>
          <p:spPr>
            <a:xfrm>
              <a:off x="5806803" y="16731295"/>
              <a:ext cx="1753497" cy="279442"/>
            </a:xfrm>
            <a:prstGeom prst="rect">
              <a:avLst/>
            </a:prstGeom>
            <a:noFill/>
          </p:spPr>
          <p:txBody>
            <a:bodyPr wrap="square">
              <a:spAutoFit/>
            </a:bodyPr>
            <a:lstStyle/>
            <a:p>
              <a:pPr algn="ctr"/>
              <a:r>
                <a:rPr lang="en-US" sz="1100" dirty="0">
                  <a:solidFill>
                    <a:srgbClr val="6A6158"/>
                  </a:solidFill>
                </a:rPr>
                <a:t>Taylor [1]</a:t>
              </a:r>
            </a:p>
          </p:txBody>
        </p:sp>
        <p:sp>
          <p:nvSpPr>
            <p:cNvPr id="5" name="TextBox 4">
              <a:extLst>
                <a:ext uri="{FF2B5EF4-FFF2-40B4-BE49-F238E27FC236}">
                  <a16:creationId xmlns:a16="http://schemas.microsoft.com/office/drawing/2014/main" id="{89A42924-7AC9-A40F-A9C9-6FC2B3BAD730}"/>
                </a:ext>
              </a:extLst>
            </p:cNvPr>
            <p:cNvSpPr txBox="1"/>
            <p:nvPr/>
          </p:nvSpPr>
          <p:spPr>
            <a:xfrm>
              <a:off x="2881077" y="14124801"/>
              <a:ext cx="6935759" cy="295880"/>
            </a:xfrm>
            <a:prstGeom prst="rect">
              <a:avLst/>
            </a:prstGeom>
            <a:noFill/>
          </p:spPr>
          <p:txBody>
            <a:bodyPr wrap="square">
              <a:spAutoFit/>
            </a:bodyPr>
            <a:lstStyle/>
            <a:p>
              <a:r>
                <a:rPr lang="en-US" sz="1200" dirty="0">
                  <a:solidFill>
                    <a:srgbClr val="000000"/>
                  </a:solidFill>
                </a:rPr>
                <a:t>Monomeric Subunit         Protofilament           Amyloid Fibril                               Plaque</a:t>
              </a:r>
            </a:p>
          </p:txBody>
        </p:sp>
      </p:grpSp>
      <p:sp>
        <p:nvSpPr>
          <p:cNvPr id="12" name="Title 1">
            <a:extLst>
              <a:ext uri="{FF2B5EF4-FFF2-40B4-BE49-F238E27FC236}">
                <a16:creationId xmlns:a16="http://schemas.microsoft.com/office/drawing/2014/main" id="{C453BDAE-25AB-2D3F-F042-BD7378DC4A10}"/>
              </a:ext>
            </a:extLst>
          </p:cNvPr>
          <p:cNvSpPr txBox="1">
            <a:spLocks/>
          </p:cNvSpPr>
          <p:nvPr/>
        </p:nvSpPr>
        <p:spPr>
          <a:xfrm>
            <a:off x="362660" y="167516"/>
            <a:ext cx="10515600" cy="1005301"/>
          </a:xfrm>
          <a:prstGeom prst="rect">
            <a:avLst/>
          </a:prstGeom>
        </p:spPr>
        <p:txBody>
          <a:bodyPr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Amyloid-</a:t>
            </a:r>
            <a:r>
              <a:rPr lang="el-GR" dirty="0"/>
              <a:t>β</a:t>
            </a:r>
            <a:r>
              <a:rPr lang="en-US" dirty="0"/>
              <a:t> (A</a:t>
            </a:r>
            <a:r>
              <a:rPr lang="el-GR" dirty="0"/>
              <a:t>β</a:t>
            </a:r>
            <a:r>
              <a:rPr lang="en-US" dirty="0"/>
              <a:t>)</a:t>
            </a:r>
          </a:p>
        </p:txBody>
      </p:sp>
      <p:grpSp>
        <p:nvGrpSpPr>
          <p:cNvPr id="16" name="Group 15">
            <a:extLst>
              <a:ext uri="{FF2B5EF4-FFF2-40B4-BE49-F238E27FC236}">
                <a16:creationId xmlns:a16="http://schemas.microsoft.com/office/drawing/2014/main" id="{B09D7733-D097-ADD3-1D7B-302F0335EB71}"/>
              </a:ext>
            </a:extLst>
          </p:cNvPr>
          <p:cNvGrpSpPr/>
          <p:nvPr/>
        </p:nvGrpSpPr>
        <p:grpSpPr>
          <a:xfrm>
            <a:off x="485029" y="1077721"/>
            <a:ext cx="11003752" cy="5436414"/>
            <a:chOff x="485029" y="1077721"/>
            <a:chExt cx="11003752" cy="5436414"/>
          </a:xfrm>
        </p:grpSpPr>
        <p:grpSp>
          <p:nvGrpSpPr>
            <p:cNvPr id="14" name="Group 13">
              <a:extLst>
                <a:ext uri="{FF2B5EF4-FFF2-40B4-BE49-F238E27FC236}">
                  <a16:creationId xmlns:a16="http://schemas.microsoft.com/office/drawing/2014/main" id="{7811230D-78B9-2404-2FFC-C15F4794AA82}"/>
                </a:ext>
              </a:extLst>
            </p:cNvPr>
            <p:cNvGrpSpPr/>
            <p:nvPr/>
          </p:nvGrpSpPr>
          <p:grpSpPr>
            <a:xfrm>
              <a:off x="7301080" y="1077721"/>
              <a:ext cx="4187701" cy="4877115"/>
              <a:chOff x="7301080" y="1077721"/>
              <a:chExt cx="4187701" cy="4877115"/>
            </a:xfrm>
          </p:grpSpPr>
          <p:grpSp>
            <p:nvGrpSpPr>
              <p:cNvPr id="6" name="Group 5">
                <a:extLst>
                  <a:ext uri="{FF2B5EF4-FFF2-40B4-BE49-F238E27FC236}">
                    <a16:creationId xmlns:a16="http://schemas.microsoft.com/office/drawing/2014/main" id="{9620E9D1-D2BF-417B-BF4A-901E078E82A1}"/>
                  </a:ext>
                </a:extLst>
              </p:cNvPr>
              <p:cNvGrpSpPr/>
              <p:nvPr/>
            </p:nvGrpSpPr>
            <p:grpSpPr>
              <a:xfrm>
                <a:off x="8197419" y="1077721"/>
                <a:ext cx="2598179" cy="2629837"/>
                <a:chOff x="328958" y="14222311"/>
                <a:chExt cx="2598179" cy="2629837"/>
              </a:xfrm>
            </p:grpSpPr>
            <p:pic>
              <p:nvPicPr>
                <p:cNvPr id="7" name="Picture 6" descr="O Ø Bl &#10;diffuse plaque &#10;50 pm &#10;14 &#10;oligomers I protofibrils &#10;compact plaque &#10;50 pm &#10;fibrils &#10;classic cored plaque &#10;50 pm &#10;Proposal of Aß conformations in the different plaque types. A depicts the exemplary plaques from Fig. 2. B Based on our observations, we &#10;Fig. 6 &#10;propose the depicted composition of Aß conformations in the different plaque types. The symbols are used to indicate the hypothetical location, &#10;density, and mixture of Aß conformation in a simplified fashion ">
                  <a:extLst>
                    <a:ext uri="{FF2B5EF4-FFF2-40B4-BE49-F238E27FC236}">
                      <a16:creationId xmlns:a16="http://schemas.microsoft.com/office/drawing/2014/main" id="{48C633EA-F664-0F90-C897-F35E5D842816}"/>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65963" t="5604" r="7457" b="53126"/>
                <a:stretch/>
              </p:blipFill>
              <p:spPr bwMode="auto">
                <a:xfrm>
                  <a:off x="328958" y="14222311"/>
                  <a:ext cx="2598179" cy="2392362"/>
                </a:xfrm>
                <a:prstGeom prst="rect">
                  <a:avLst/>
                </a:prstGeom>
                <a:noFill/>
                <a:ln>
                  <a:noFill/>
                </a:ln>
                <a:extLst>
                  <a:ext uri="{53640926-AAD7-44D8-BBD7-CCE9431645EC}">
                    <a14:shadowObscured xmlns:a14="http://schemas.microsoft.com/office/drawing/2010/main"/>
                  </a:ext>
                </a:extLst>
              </p:spPr>
            </p:pic>
            <p:sp>
              <p:nvSpPr>
                <p:cNvPr id="8" name="TextBox 7">
                  <a:extLst>
                    <a:ext uri="{FF2B5EF4-FFF2-40B4-BE49-F238E27FC236}">
                      <a16:creationId xmlns:a16="http://schemas.microsoft.com/office/drawing/2014/main" id="{AD2B4E11-CA04-6040-207D-A4708D116E4D}"/>
                    </a:ext>
                  </a:extLst>
                </p:cNvPr>
                <p:cNvSpPr txBox="1"/>
                <p:nvPr/>
              </p:nvSpPr>
              <p:spPr>
                <a:xfrm>
                  <a:off x="758064" y="16584511"/>
                  <a:ext cx="1753497" cy="267637"/>
                </a:xfrm>
                <a:prstGeom prst="rect">
                  <a:avLst/>
                </a:prstGeom>
                <a:noFill/>
              </p:spPr>
              <p:txBody>
                <a:bodyPr wrap="square">
                  <a:spAutoFit/>
                </a:bodyPr>
                <a:lstStyle/>
                <a:p>
                  <a:pPr algn="ctr"/>
                  <a:r>
                    <a:rPr lang="en-US" sz="1100" dirty="0">
                      <a:solidFill>
                        <a:srgbClr val="6A6158"/>
                      </a:solidFill>
                    </a:rPr>
                    <a:t>Rohr [2]</a:t>
                  </a:r>
                </a:p>
              </p:txBody>
            </p:sp>
          </p:grpSp>
          <p:pic>
            <p:nvPicPr>
              <p:cNvPr id="9" name="Picture 4" descr="Your Brain and Alzheimer's - Fisher Center for Alzheimer's Research  Foundation">
                <a:extLst>
                  <a:ext uri="{FF2B5EF4-FFF2-40B4-BE49-F238E27FC236}">
                    <a16:creationId xmlns:a16="http://schemas.microsoft.com/office/drawing/2014/main" id="{C9D6A624-B876-8EB6-C5B4-6FB0C4F6933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6643" t="8981" r="54463" b="2879"/>
              <a:stretch/>
            </p:blipFill>
            <p:spPr bwMode="auto">
              <a:xfrm>
                <a:off x="7301080" y="3818757"/>
                <a:ext cx="1319511" cy="213496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Your Brain and Alzheimer's - Fisher Center for Alzheimer's Research  Foundation">
                <a:extLst>
                  <a:ext uri="{FF2B5EF4-FFF2-40B4-BE49-F238E27FC236}">
                    <a16:creationId xmlns:a16="http://schemas.microsoft.com/office/drawing/2014/main" id="{FD3D41C4-EACC-6987-5DCF-5839A730A56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6534" t="14390" r="22145" b="12105"/>
              <a:stretch/>
            </p:blipFill>
            <p:spPr bwMode="auto">
              <a:xfrm flipH="1">
                <a:off x="10102416" y="3818757"/>
                <a:ext cx="1386365" cy="2136079"/>
              </a:xfrm>
              <a:prstGeom prst="rect">
                <a:avLst/>
              </a:prstGeom>
              <a:noFill/>
              <a:extLst>
                <a:ext uri="{909E8E84-426E-40DD-AFC4-6F175D3DCCD1}">
                  <a14:hiddenFill xmlns:a14="http://schemas.microsoft.com/office/drawing/2010/main">
                    <a:solidFill>
                      <a:srgbClr val="FFFFFF"/>
                    </a:solidFill>
                  </a14:hiddenFill>
                </a:ext>
              </a:extLst>
            </p:spPr>
          </p:pic>
          <p:sp>
            <p:nvSpPr>
              <p:cNvPr id="11" name="Bent Arrow 1026">
                <a:extLst>
                  <a:ext uri="{FF2B5EF4-FFF2-40B4-BE49-F238E27FC236}">
                    <a16:creationId xmlns:a16="http://schemas.microsoft.com/office/drawing/2014/main" id="{5FDD9B99-16F0-BD72-7F62-5FB5157B3AB6}"/>
                  </a:ext>
                </a:extLst>
              </p:cNvPr>
              <p:cNvSpPr/>
              <p:nvPr/>
            </p:nvSpPr>
            <p:spPr>
              <a:xfrm rot="10800000" flipH="1" flipV="1">
                <a:off x="8877488" y="4393345"/>
                <a:ext cx="1007936" cy="857641"/>
              </a:xfrm>
              <a:prstGeom prst="rightArrow">
                <a:avLst/>
              </a:prstGeom>
            </p:spPr>
            <p:style>
              <a:lnRef idx="2">
                <a:schemeClr val="accent1"/>
              </a:lnRef>
              <a:fillRef idx="1">
                <a:schemeClr val="lt1"/>
              </a:fillRef>
              <a:effectRef idx="0">
                <a:schemeClr val="accent1"/>
              </a:effectRef>
              <a:fontRef idx="minor">
                <a:schemeClr val="dk1"/>
              </a:fontRef>
            </p:style>
            <p:txBody>
              <a:bodyPr vert="vert270" rtlCol="0" anchor="ctr"/>
              <a:lstStyle/>
              <a:p>
                <a:pPr algn="ctr"/>
                <a:endParaRPr lang="en-US" sz="1200" dirty="0">
                  <a:solidFill>
                    <a:srgbClr val="000000"/>
                  </a:solidFill>
                </a:endParaRPr>
              </a:p>
            </p:txBody>
          </p:sp>
        </p:grpSp>
        <p:sp>
          <p:nvSpPr>
            <p:cNvPr id="13" name="Subtitle 2">
              <a:extLst>
                <a:ext uri="{FF2B5EF4-FFF2-40B4-BE49-F238E27FC236}">
                  <a16:creationId xmlns:a16="http://schemas.microsoft.com/office/drawing/2014/main" id="{502D806E-242C-2D66-90E8-53597E5B88DD}"/>
                </a:ext>
              </a:extLst>
            </p:cNvPr>
            <p:cNvSpPr txBox="1">
              <a:spLocks/>
            </p:cNvSpPr>
            <p:nvPr/>
          </p:nvSpPr>
          <p:spPr>
            <a:xfrm>
              <a:off x="485029" y="4771952"/>
              <a:ext cx="6064266" cy="174218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Big picture goal: to come up with a way to image these plaques without any stains or dyes.</a:t>
              </a:r>
            </a:p>
            <a:p>
              <a:pPr marL="0" indent="0">
                <a:buNone/>
              </a:pPr>
              <a:endParaRPr lang="en-US" sz="100" dirty="0"/>
            </a:p>
            <a:p>
              <a:pPr marL="0" indent="0">
                <a:buNone/>
              </a:pPr>
              <a:r>
                <a:rPr lang="en-US" sz="2000" dirty="0"/>
                <a:t>So far, we have seen moderate success by exciting using light of near-UV wavelengths (300-450 nm).</a:t>
              </a:r>
            </a:p>
          </p:txBody>
        </p:sp>
      </p:grpSp>
    </p:spTree>
    <p:extLst>
      <p:ext uri="{BB962C8B-B14F-4D97-AF65-F5344CB8AC3E}">
        <p14:creationId xmlns:p14="http://schemas.microsoft.com/office/powerpoint/2010/main" val="3754350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CCA21-3C05-4082-4E7F-BC1C2ECD4EE3}"/>
              </a:ext>
            </a:extLst>
          </p:cNvPr>
          <p:cNvSpPr>
            <a:spLocks noGrp="1"/>
          </p:cNvSpPr>
          <p:nvPr>
            <p:ph type="title"/>
          </p:nvPr>
        </p:nvSpPr>
        <p:spPr>
          <a:xfrm>
            <a:off x="362660" y="167516"/>
            <a:ext cx="10515600" cy="1005301"/>
          </a:xfrm>
        </p:spPr>
        <p:txBody>
          <a:bodyPr/>
          <a:lstStyle/>
          <a:p>
            <a:r>
              <a:rPr lang="en-US" dirty="0"/>
              <a:t>The Problem:</a:t>
            </a:r>
          </a:p>
        </p:txBody>
      </p:sp>
      <p:grpSp>
        <p:nvGrpSpPr>
          <p:cNvPr id="8" name="Group 7">
            <a:extLst>
              <a:ext uri="{FF2B5EF4-FFF2-40B4-BE49-F238E27FC236}">
                <a16:creationId xmlns:a16="http://schemas.microsoft.com/office/drawing/2014/main" id="{0FECEABD-3BCC-462C-413A-B309FD02C588}"/>
              </a:ext>
            </a:extLst>
          </p:cNvPr>
          <p:cNvGrpSpPr/>
          <p:nvPr/>
        </p:nvGrpSpPr>
        <p:grpSpPr>
          <a:xfrm>
            <a:off x="647438" y="2291005"/>
            <a:ext cx="4854153" cy="2274348"/>
            <a:chOff x="362662" y="1493080"/>
            <a:chExt cx="4854153" cy="2274348"/>
          </a:xfrm>
        </p:grpSpPr>
        <p:pic>
          <p:nvPicPr>
            <p:cNvPr id="5" name="Picture 4">
              <a:extLst>
                <a:ext uri="{FF2B5EF4-FFF2-40B4-BE49-F238E27FC236}">
                  <a16:creationId xmlns:a16="http://schemas.microsoft.com/office/drawing/2014/main" id="{8D0C38FD-198C-452F-F857-F350A2AEFE06}"/>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362662" y="1493080"/>
              <a:ext cx="2297990" cy="2274348"/>
            </a:xfrm>
            <a:prstGeom prst="rect">
              <a:avLst/>
            </a:prstGeom>
          </p:spPr>
        </p:pic>
        <p:pic>
          <p:nvPicPr>
            <p:cNvPr id="6" name="Picture 5">
              <a:extLst>
                <a:ext uri="{FF2B5EF4-FFF2-40B4-BE49-F238E27FC236}">
                  <a16:creationId xmlns:a16="http://schemas.microsoft.com/office/drawing/2014/main" id="{51D11DCF-0F88-8E2F-39E3-A9B654704C0C}"/>
                </a:ext>
              </a:extLst>
            </p:cNvPr>
            <p:cNvPicPr>
              <a:picLocks noChangeAspect="1"/>
            </p:cNvPicPr>
            <p:nvPr/>
          </p:nvPicPr>
          <p:blipFill>
            <a:blip r:embed="rId5">
              <a:extLst>
                <a:ext uri="{BEBA8EAE-BF5A-486C-A8C5-ECC9F3942E4B}">
                  <a14:imgProps xmlns:a14="http://schemas.microsoft.com/office/drawing/2010/main">
                    <a14:imgLayer r:embed="rId6">
                      <a14:imgEffect>
                        <a14:saturation sat="0"/>
                      </a14:imgEffect>
                    </a14:imgLayer>
                  </a14:imgProps>
                </a:ext>
              </a:extLst>
            </a:blip>
            <a:stretch>
              <a:fillRect/>
            </a:stretch>
          </p:blipFill>
          <p:spPr>
            <a:xfrm>
              <a:off x="2918825" y="1493080"/>
              <a:ext cx="2297990" cy="2274348"/>
            </a:xfrm>
            <a:prstGeom prst="rect">
              <a:avLst/>
            </a:prstGeom>
          </p:spPr>
        </p:pic>
      </p:grpSp>
      <p:pic>
        <p:nvPicPr>
          <p:cNvPr id="7" name="Picture 6">
            <a:extLst>
              <a:ext uri="{FF2B5EF4-FFF2-40B4-BE49-F238E27FC236}">
                <a16:creationId xmlns:a16="http://schemas.microsoft.com/office/drawing/2014/main" id="{0E326DE1-E788-F253-C494-C5D8F6C86781}"/>
              </a:ext>
            </a:extLst>
          </p:cNvPr>
          <p:cNvPicPr>
            <a:picLocks noChangeAspect="1"/>
          </p:cNvPicPr>
          <p:nvPr/>
        </p:nvPicPr>
        <p:blipFill>
          <a:blip r:embed="rId7">
            <a:extLst>
              <a:ext uri="{BEBA8EAE-BF5A-486C-A8C5-ECC9F3942E4B}">
                <a14:imgProps xmlns:a14="http://schemas.microsoft.com/office/drawing/2010/main">
                  <a14:imgLayer r:embed="rId8">
                    <a14:imgEffect>
                      <a14:saturation sat="0"/>
                    </a14:imgEffect>
                  </a14:imgLayer>
                </a14:imgProps>
              </a:ext>
            </a:extLst>
          </a:blip>
          <a:stretch>
            <a:fillRect/>
          </a:stretch>
        </p:blipFill>
        <p:spPr>
          <a:xfrm>
            <a:off x="6643700" y="2292647"/>
            <a:ext cx="2434773" cy="2272706"/>
          </a:xfrm>
          <a:prstGeom prst="rect">
            <a:avLst/>
          </a:prstGeom>
        </p:spPr>
      </p:pic>
      <p:sp>
        <p:nvSpPr>
          <p:cNvPr id="9" name="Subtitle 2">
            <a:extLst>
              <a:ext uri="{FF2B5EF4-FFF2-40B4-BE49-F238E27FC236}">
                <a16:creationId xmlns:a16="http://schemas.microsoft.com/office/drawing/2014/main" id="{EC34C89E-E44A-A434-4721-452C13BC266C}"/>
              </a:ext>
            </a:extLst>
          </p:cNvPr>
          <p:cNvSpPr txBox="1">
            <a:spLocks/>
          </p:cNvSpPr>
          <p:nvPr/>
        </p:nvSpPr>
        <p:spPr>
          <a:xfrm>
            <a:off x="647438" y="1824969"/>
            <a:ext cx="4854151" cy="48596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000" dirty="0"/>
              <a:t>5xFAD (AD mouse  model) Hippocampus</a:t>
            </a:r>
          </a:p>
        </p:txBody>
      </p:sp>
      <p:sp>
        <p:nvSpPr>
          <p:cNvPr id="10" name="Subtitle 2">
            <a:extLst>
              <a:ext uri="{FF2B5EF4-FFF2-40B4-BE49-F238E27FC236}">
                <a16:creationId xmlns:a16="http://schemas.microsoft.com/office/drawing/2014/main" id="{604C9354-F14B-C53D-99DE-8997F45FF80F}"/>
              </a:ext>
            </a:extLst>
          </p:cNvPr>
          <p:cNvSpPr txBox="1">
            <a:spLocks/>
          </p:cNvSpPr>
          <p:nvPr/>
        </p:nvSpPr>
        <p:spPr>
          <a:xfrm>
            <a:off x="5592912" y="1824969"/>
            <a:ext cx="4724400" cy="49484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000" dirty="0"/>
              <a:t>C57 (control, no AD) Hippocampus</a:t>
            </a:r>
          </a:p>
        </p:txBody>
      </p:sp>
      <p:sp>
        <p:nvSpPr>
          <p:cNvPr id="4" name="Subtitle 2">
            <a:extLst>
              <a:ext uri="{FF2B5EF4-FFF2-40B4-BE49-F238E27FC236}">
                <a16:creationId xmlns:a16="http://schemas.microsoft.com/office/drawing/2014/main" id="{E65EE3B7-14AD-40D3-AE2C-84E1EFE94FD8}"/>
              </a:ext>
            </a:extLst>
          </p:cNvPr>
          <p:cNvSpPr txBox="1">
            <a:spLocks/>
          </p:cNvSpPr>
          <p:nvPr/>
        </p:nvSpPr>
        <p:spPr>
          <a:xfrm>
            <a:off x="9269779" y="2805115"/>
            <a:ext cx="2660592" cy="127493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000" dirty="0"/>
              <a:t>Confocal Microscope</a:t>
            </a:r>
          </a:p>
          <a:p>
            <a:pPr marL="0" indent="0" algn="ctr">
              <a:buNone/>
            </a:pPr>
            <a:r>
              <a:rPr lang="en-US" sz="2000" dirty="0" err="1">
                <a:solidFill>
                  <a:srgbClr val="000000"/>
                </a:solidFill>
                <a:cs typeface="Arial" panose="020B0604020202020204" pitchFamily="34" charset="0"/>
              </a:rPr>
              <a:t>λ</a:t>
            </a:r>
            <a:r>
              <a:rPr lang="en-US" sz="2000" baseline="-15000" dirty="0" err="1">
                <a:solidFill>
                  <a:srgbClr val="000000"/>
                </a:solidFill>
              </a:rPr>
              <a:t>ex</a:t>
            </a:r>
            <a:r>
              <a:rPr lang="en-US" sz="2000" dirty="0">
                <a:solidFill>
                  <a:srgbClr val="000000"/>
                </a:solidFill>
                <a:cs typeface="Arial" panose="020B0604020202020204" pitchFamily="34" charset="0"/>
              </a:rPr>
              <a:t> = 405 nm</a:t>
            </a:r>
          </a:p>
          <a:p>
            <a:pPr marL="0" indent="0" algn="ctr">
              <a:buNone/>
            </a:pPr>
            <a:r>
              <a:rPr lang="en-US" sz="2000" dirty="0" err="1">
                <a:solidFill>
                  <a:srgbClr val="000000"/>
                </a:solidFill>
                <a:cs typeface="Arial" panose="020B0604020202020204" pitchFamily="34" charset="0"/>
              </a:rPr>
              <a:t>λ</a:t>
            </a:r>
            <a:r>
              <a:rPr lang="en-US" sz="2000" baseline="-15000" dirty="0" err="1">
                <a:solidFill>
                  <a:srgbClr val="000000"/>
                </a:solidFill>
              </a:rPr>
              <a:t>em</a:t>
            </a:r>
            <a:r>
              <a:rPr lang="en-US" sz="2000" dirty="0">
                <a:solidFill>
                  <a:srgbClr val="000000"/>
                </a:solidFill>
                <a:cs typeface="Arial" panose="020B0604020202020204" pitchFamily="34" charset="0"/>
              </a:rPr>
              <a:t> = 425 – 475 nm</a:t>
            </a:r>
            <a:endParaRPr lang="en-US" sz="2000" dirty="0"/>
          </a:p>
        </p:txBody>
      </p:sp>
      <p:grpSp>
        <p:nvGrpSpPr>
          <p:cNvPr id="12" name="Group 11">
            <a:extLst>
              <a:ext uri="{FF2B5EF4-FFF2-40B4-BE49-F238E27FC236}">
                <a16:creationId xmlns:a16="http://schemas.microsoft.com/office/drawing/2014/main" id="{8775F7D7-ED49-7129-4AE6-989C89A4D807}"/>
              </a:ext>
            </a:extLst>
          </p:cNvPr>
          <p:cNvGrpSpPr/>
          <p:nvPr/>
        </p:nvGrpSpPr>
        <p:grpSpPr>
          <a:xfrm>
            <a:off x="444973" y="268945"/>
            <a:ext cx="11302054" cy="6827734"/>
            <a:chOff x="444973" y="268945"/>
            <a:chExt cx="11302054" cy="6827734"/>
          </a:xfrm>
        </p:grpSpPr>
        <p:sp>
          <p:nvSpPr>
            <p:cNvPr id="3" name="Title 1">
              <a:extLst>
                <a:ext uri="{FF2B5EF4-FFF2-40B4-BE49-F238E27FC236}">
                  <a16:creationId xmlns:a16="http://schemas.microsoft.com/office/drawing/2014/main" id="{134E32A6-57A9-42E3-7F3E-17273EDA4720}"/>
                </a:ext>
              </a:extLst>
            </p:cNvPr>
            <p:cNvSpPr txBox="1">
              <a:spLocks/>
            </p:cNvSpPr>
            <p:nvPr/>
          </p:nvSpPr>
          <p:spPr>
            <a:xfrm>
              <a:off x="3540541" y="268945"/>
              <a:ext cx="8199821" cy="1005301"/>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can we tell whether an image has A</a:t>
              </a:r>
              <a:r>
                <a:rPr lang="el-GR" dirty="0"/>
                <a:t>β</a:t>
              </a:r>
              <a:r>
                <a:rPr lang="en-US" dirty="0"/>
                <a:t> plaques or  not using computer vision?</a:t>
              </a:r>
            </a:p>
          </p:txBody>
        </p:sp>
        <p:sp>
          <p:nvSpPr>
            <p:cNvPr id="11" name="Subtitle 2">
              <a:extLst>
                <a:ext uri="{FF2B5EF4-FFF2-40B4-BE49-F238E27FC236}">
                  <a16:creationId xmlns:a16="http://schemas.microsoft.com/office/drawing/2014/main" id="{04D3AD18-E274-49EB-F4B1-B54278EE6972}"/>
                </a:ext>
              </a:extLst>
            </p:cNvPr>
            <p:cNvSpPr txBox="1">
              <a:spLocks/>
            </p:cNvSpPr>
            <p:nvPr/>
          </p:nvSpPr>
          <p:spPr>
            <a:xfrm>
              <a:off x="444973" y="5354496"/>
              <a:ext cx="11302054" cy="174218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highlight>
                    <a:srgbClr val="FFFF00"/>
                  </a:highlight>
                </a:rPr>
                <a:t>GOAL OF THIS PROJECT: classify the images between AD (has plaques) and NOT AD (no plaques)</a:t>
              </a:r>
            </a:p>
          </p:txBody>
        </p:sp>
      </p:grpSp>
    </p:spTree>
    <p:extLst>
      <p:ext uri="{BB962C8B-B14F-4D97-AF65-F5344CB8AC3E}">
        <p14:creationId xmlns:p14="http://schemas.microsoft.com/office/powerpoint/2010/main" val="3625391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F80CF1-622C-5585-865A-1AF103385C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B912C7-8758-AD53-BD19-C056114AE1D2}"/>
              </a:ext>
            </a:extLst>
          </p:cNvPr>
          <p:cNvSpPr>
            <a:spLocks noGrp="1"/>
          </p:cNvSpPr>
          <p:nvPr>
            <p:ph type="title"/>
          </p:nvPr>
        </p:nvSpPr>
        <p:spPr>
          <a:xfrm>
            <a:off x="362660" y="167516"/>
            <a:ext cx="10515600" cy="1325563"/>
          </a:xfrm>
        </p:spPr>
        <p:txBody>
          <a:bodyPr/>
          <a:lstStyle/>
          <a:p>
            <a:r>
              <a:rPr lang="en-US" dirty="0"/>
              <a:t>Roadblocks</a:t>
            </a:r>
          </a:p>
        </p:txBody>
      </p:sp>
      <p:pic>
        <p:nvPicPr>
          <p:cNvPr id="5" name="Picture 4">
            <a:extLst>
              <a:ext uri="{FF2B5EF4-FFF2-40B4-BE49-F238E27FC236}">
                <a16:creationId xmlns:a16="http://schemas.microsoft.com/office/drawing/2014/main" id="{20BF4FDF-BC1C-F07D-CBDC-278D80FFFDD6}"/>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462778" y="2280664"/>
            <a:ext cx="2887796" cy="2858086"/>
          </a:xfrm>
          <a:prstGeom prst="rect">
            <a:avLst/>
          </a:prstGeom>
        </p:spPr>
      </p:pic>
      <p:pic>
        <p:nvPicPr>
          <p:cNvPr id="3" name="Picture 2">
            <a:extLst>
              <a:ext uri="{FF2B5EF4-FFF2-40B4-BE49-F238E27FC236}">
                <a16:creationId xmlns:a16="http://schemas.microsoft.com/office/drawing/2014/main" id="{46E0DD41-6AB5-FAD0-033C-C7F06DE04EAD}"/>
              </a:ext>
            </a:extLst>
          </p:cNvPr>
          <p:cNvPicPr>
            <a:picLocks noChangeAspect="1"/>
          </p:cNvPicPr>
          <p:nvPr/>
        </p:nvPicPr>
        <p:blipFill>
          <a:blip r:embed="rId5">
            <a:extLst>
              <a:ext uri="{BEBA8EAE-BF5A-486C-A8C5-ECC9F3942E4B}">
                <a14:imgProps xmlns:a14="http://schemas.microsoft.com/office/drawing/2010/main">
                  <a14:imgLayer r:embed="rId6">
                    <a14:imgEffect>
                      <a14:saturation sat="0"/>
                    </a14:imgEffect>
                  </a14:imgLayer>
                </a14:imgProps>
              </a:ext>
            </a:extLst>
          </a:blip>
          <a:stretch>
            <a:fillRect/>
          </a:stretch>
        </p:blipFill>
        <p:spPr>
          <a:xfrm>
            <a:off x="3625047" y="2280664"/>
            <a:ext cx="3055261" cy="2851892"/>
          </a:xfrm>
          <a:prstGeom prst="rect">
            <a:avLst/>
          </a:prstGeom>
        </p:spPr>
      </p:pic>
      <p:sp>
        <p:nvSpPr>
          <p:cNvPr id="4" name="Subtitle 2">
            <a:extLst>
              <a:ext uri="{FF2B5EF4-FFF2-40B4-BE49-F238E27FC236}">
                <a16:creationId xmlns:a16="http://schemas.microsoft.com/office/drawing/2014/main" id="{C80E03EA-9BCC-F8F1-3DB0-82FED9487DC5}"/>
              </a:ext>
            </a:extLst>
          </p:cNvPr>
          <p:cNvSpPr txBox="1">
            <a:spLocks/>
          </p:cNvSpPr>
          <p:nvPr/>
        </p:nvSpPr>
        <p:spPr>
          <a:xfrm>
            <a:off x="6954781" y="1933304"/>
            <a:ext cx="4854151" cy="38862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a:t>Not all images are the same size.</a:t>
            </a:r>
          </a:p>
          <a:p>
            <a:pPr>
              <a:buFont typeface="+mj-lt"/>
              <a:buAutoNum type="arabicPeriod"/>
            </a:pPr>
            <a:endParaRPr lang="en-US" sz="1200" dirty="0"/>
          </a:p>
          <a:p>
            <a:pPr marL="514350" indent="-514350">
              <a:buFont typeface="+mj-lt"/>
              <a:buAutoNum type="arabicPeriod"/>
            </a:pPr>
            <a:r>
              <a:rPr lang="en-US" dirty="0"/>
              <a:t>Both AD and control images have speckling.</a:t>
            </a:r>
          </a:p>
          <a:p>
            <a:pPr marL="914400" lvl="1" indent="-457200">
              <a:buFont typeface="+mj-lt"/>
              <a:buAutoNum type="arabicPeriod"/>
            </a:pPr>
            <a:r>
              <a:rPr lang="en-US" dirty="0"/>
              <a:t>This comes from proteins we cannot avoid because they </a:t>
            </a:r>
            <a:r>
              <a:rPr lang="en-US" dirty="0" err="1"/>
              <a:t>autofluoresce</a:t>
            </a:r>
            <a:r>
              <a:rPr lang="en-US" dirty="0"/>
              <a:t> at our current </a:t>
            </a:r>
            <a:r>
              <a:rPr lang="en-US" sz="2400" dirty="0" err="1">
                <a:solidFill>
                  <a:srgbClr val="000000"/>
                </a:solidFill>
                <a:cs typeface="Arial" panose="020B0604020202020204" pitchFamily="34" charset="0"/>
              </a:rPr>
              <a:t>λ</a:t>
            </a:r>
            <a:r>
              <a:rPr lang="en-US" sz="2400" baseline="-15000" dirty="0" err="1">
                <a:solidFill>
                  <a:srgbClr val="000000"/>
                </a:solidFill>
              </a:rPr>
              <a:t>ex</a:t>
            </a:r>
            <a:r>
              <a:rPr lang="en-US" sz="2400" dirty="0">
                <a:solidFill>
                  <a:srgbClr val="000000"/>
                </a:solidFill>
                <a:cs typeface="Arial" panose="020B0604020202020204" pitchFamily="34" charset="0"/>
              </a:rPr>
              <a:t> </a:t>
            </a:r>
            <a:r>
              <a:rPr lang="en-US" dirty="0"/>
              <a:t>and </a:t>
            </a:r>
            <a:r>
              <a:rPr lang="en-US" sz="2400" dirty="0" err="1">
                <a:solidFill>
                  <a:srgbClr val="000000"/>
                </a:solidFill>
                <a:cs typeface="Arial" panose="020B0604020202020204" pitchFamily="34" charset="0"/>
              </a:rPr>
              <a:t>λ</a:t>
            </a:r>
            <a:r>
              <a:rPr lang="en-US" sz="2400" baseline="-15000" dirty="0" err="1">
                <a:solidFill>
                  <a:srgbClr val="000000"/>
                </a:solidFill>
              </a:rPr>
              <a:t>em</a:t>
            </a:r>
            <a:r>
              <a:rPr lang="en-US" dirty="0"/>
              <a:t> </a:t>
            </a:r>
          </a:p>
        </p:txBody>
      </p:sp>
    </p:spTree>
    <p:extLst>
      <p:ext uri="{BB962C8B-B14F-4D97-AF65-F5344CB8AC3E}">
        <p14:creationId xmlns:p14="http://schemas.microsoft.com/office/powerpoint/2010/main" val="3196094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7210-E0F8-B6D4-C693-BBF4B2FC35AF}"/>
              </a:ext>
            </a:extLst>
          </p:cNvPr>
          <p:cNvSpPr txBox="1">
            <a:spLocks/>
          </p:cNvSpPr>
          <p:nvPr/>
        </p:nvSpPr>
        <p:spPr>
          <a:xfrm>
            <a:off x="362659" y="167516"/>
            <a:ext cx="11583323" cy="1325563"/>
          </a:xfrm>
          <a:prstGeom prst="rect">
            <a:avLst/>
          </a:prstGeom>
        </p:spPr>
        <p:txBody>
          <a:bodyPr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Addressing roadblock 1: Not all images are the same size </a:t>
            </a:r>
          </a:p>
        </p:txBody>
      </p:sp>
      <p:pic>
        <p:nvPicPr>
          <p:cNvPr id="4" name="Picture 3" descr="A collage of squares&#10;&#10;AI-generated content may be incorrect.">
            <a:extLst>
              <a:ext uri="{FF2B5EF4-FFF2-40B4-BE49-F238E27FC236}">
                <a16:creationId xmlns:a16="http://schemas.microsoft.com/office/drawing/2014/main" id="{A69DFE06-83F1-BBEF-CC39-57D942E2BEBC}"/>
              </a:ext>
            </a:extLst>
          </p:cNvPr>
          <p:cNvPicPr>
            <a:picLocks noChangeAspect="1"/>
          </p:cNvPicPr>
          <p:nvPr/>
        </p:nvPicPr>
        <p:blipFill>
          <a:blip r:embed="rId3"/>
          <a:srcRect r="56061" b="49998"/>
          <a:stretch/>
        </p:blipFill>
        <p:spPr>
          <a:xfrm>
            <a:off x="1285602" y="3792457"/>
            <a:ext cx="4141138" cy="2473903"/>
          </a:xfrm>
          <a:prstGeom prst="rect">
            <a:avLst/>
          </a:prstGeom>
        </p:spPr>
      </p:pic>
      <p:sp>
        <p:nvSpPr>
          <p:cNvPr id="5" name="Right Brace 4">
            <a:extLst>
              <a:ext uri="{FF2B5EF4-FFF2-40B4-BE49-F238E27FC236}">
                <a16:creationId xmlns:a16="http://schemas.microsoft.com/office/drawing/2014/main" id="{6276576A-E7FB-66F8-E7B4-D984BE5868EA}"/>
              </a:ext>
            </a:extLst>
          </p:cNvPr>
          <p:cNvSpPr/>
          <p:nvPr/>
        </p:nvSpPr>
        <p:spPr>
          <a:xfrm>
            <a:off x="5617029" y="3668044"/>
            <a:ext cx="450474" cy="2722728"/>
          </a:xfrm>
          <a:prstGeom prst="rightBrace">
            <a:avLst/>
          </a:prstGeom>
          <a:ln w="76200"/>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 name="Title 1">
            <a:extLst>
              <a:ext uri="{FF2B5EF4-FFF2-40B4-BE49-F238E27FC236}">
                <a16:creationId xmlns:a16="http://schemas.microsoft.com/office/drawing/2014/main" id="{7E939791-2208-7BB1-A27F-237A27B5293E}"/>
              </a:ext>
            </a:extLst>
          </p:cNvPr>
          <p:cNvSpPr txBox="1">
            <a:spLocks/>
          </p:cNvSpPr>
          <p:nvPr/>
        </p:nvSpPr>
        <p:spPr>
          <a:xfrm>
            <a:off x="6257793" y="4341172"/>
            <a:ext cx="6399030" cy="1325563"/>
          </a:xfrm>
          <a:prstGeom prst="rect">
            <a:avLst/>
          </a:prstGeom>
        </p:spPr>
        <p:txBody>
          <a:bodyPr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a:highlight>
                  <a:srgbClr val="FFFF00"/>
                </a:highlight>
              </a:rPr>
              <a:t>resize(min </a:t>
            </a:r>
            <a:r>
              <a:rPr lang="en-US" sz="2800" b="1" dirty="0">
                <a:highlight>
                  <a:srgbClr val="FFFF00"/>
                </a:highlight>
              </a:rPr>
              <a:t># of rows</a:t>
            </a:r>
            <a:r>
              <a:rPr lang="en-US" sz="2800" b="1">
                <a:highlight>
                  <a:srgbClr val="FFFF00"/>
                </a:highlight>
              </a:rPr>
              <a:t>, min </a:t>
            </a:r>
            <a:r>
              <a:rPr lang="en-US" sz="2800" b="1" dirty="0">
                <a:highlight>
                  <a:srgbClr val="FFFF00"/>
                </a:highlight>
              </a:rPr>
              <a:t># cols)</a:t>
            </a:r>
          </a:p>
        </p:txBody>
      </p:sp>
      <p:sp>
        <p:nvSpPr>
          <p:cNvPr id="7" name="Title 1">
            <a:extLst>
              <a:ext uri="{FF2B5EF4-FFF2-40B4-BE49-F238E27FC236}">
                <a16:creationId xmlns:a16="http://schemas.microsoft.com/office/drawing/2014/main" id="{77381FBD-E703-0613-FA5D-712099869E4A}"/>
              </a:ext>
            </a:extLst>
          </p:cNvPr>
          <p:cNvSpPr txBox="1">
            <a:spLocks/>
          </p:cNvSpPr>
          <p:nvPr/>
        </p:nvSpPr>
        <p:spPr>
          <a:xfrm>
            <a:off x="960096" y="1271383"/>
            <a:ext cx="5297697" cy="2183642"/>
          </a:xfrm>
          <a:prstGeom prst="rect">
            <a:avLst/>
          </a:prstGeom>
        </p:spPr>
        <p:txBody>
          <a:bodyPr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t>Upsizing</a:t>
            </a:r>
          </a:p>
          <a:p>
            <a:pPr marL="457200" indent="-457200">
              <a:buFont typeface="Arial" panose="020B0604020202020204" pitchFamily="34" charset="0"/>
              <a:buChar char="•"/>
            </a:pPr>
            <a:r>
              <a:rPr lang="en-US" sz="2800" dirty="0"/>
              <a:t>More computing time</a:t>
            </a:r>
          </a:p>
          <a:p>
            <a:pPr marL="457200" indent="-457200">
              <a:buFont typeface="Arial" panose="020B0604020202020204" pitchFamily="34" charset="0"/>
              <a:buChar char="•"/>
            </a:pPr>
            <a:r>
              <a:rPr lang="en-US" sz="2800" dirty="0"/>
              <a:t>No data is deleted, but…</a:t>
            </a:r>
          </a:p>
          <a:p>
            <a:pPr marL="457200" indent="-457200">
              <a:buFont typeface="Arial" panose="020B0604020202020204" pitchFamily="34" charset="0"/>
              <a:buChar char="•"/>
            </a:pPr>
            <a:r>
              <a:rPr lang="en-US" sz="2800" dirty="0"/>
              <a:t>Can introduce artificial data when that may not be true to the original content</a:t>
            </a:r>
          </a:p>
        </p:txBody>
      </p:sp>
      <p:sp>
        <p:nvSpPr>
          <p:cNvPr id="8" name="Title 1">
            <a:extLst>
              <a:ext uri="{FF2B5EF4-FFF2-40B4-BE49-F238E27FC236}">
                <a16:creationId xmlns:a16="http://schemas.microsoft.com/office/drawing/2014/main" id="{7A88769E-5461-5C4E-98BF-92A93A66B4AA}"/>
              </a:ext>
            </a:extLst>
          </p:cNvPr>
          <p:cNvSpPr txBox="1">
            <a:spLocks/>
          </p:cNvSpPr>
          <p:nvPr/>
        </p:nvSpPr>
        <p:spPr>
          <a:xfrm>
            <a:off x="6542064" y="1482666"/>
            <a:ext cx="5297697" cy="2183642"/>
          </a:xfrm>
          <a:prstGeom prst="rect">
            <a:avLst/>
          </a:prstGeom>
        </p:spPr>
        <p:txBody>
          <a:bodyPr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t>Downsizing</a:t>
            </a:r>
          </a:p>
          <a:p>
            <a:pPr marL="457200" indent="-457200">
              <a:buFont typeface="Arial" panose="020B0604020202020204" pitchFamily="34" charset="0"/>
              <a:buChar char="•"/>
            </a:pPr>
            <a:r>
              <a:rPr lang="en-US" sz="2800" dirty="0"/>
              <a:t>Less computing time</a:t>
            </a:r>
          </a:p>
          <a:p>
            <a:pPr marL="457200" indent="-457200">
              <a:buFont typeface="Arial" panose="020B0604020202020204" pitchFamily="34" charset="0"/>
              <a:buChar char="•"/>
            </a:pPr>
            <a:r>
              <a:rPr lang="en-US" sz="2800" dirty="0"/>
              <a:t>Deleting pixels and intensities = losing important details/texture</a:t>
            </a:r>
          </a:p>
          <a:p>
            <a:pPr marL="457200" indent="-457200">
              <a:buFont typeface="Arial" panose="020B0604020202020204" pitchFamily="34" charset="0"/>
              <a:buChar char="•"/>
            </a:pPr>
            <a:r>
              <a:rPr lang="en-US" sz="2800" dirty="0"/>
              <a:t>No artificial data introduced</a:t>
            </a:r>
          </a:p>
        </p:txBody>
      </p:sp>
    </p:spTree>
    <p:extLst>
      <p:ext uri="{BB962C8B-B14F-4D97-AF65-F5344CB8AC3E}">
        <p14:creationId xmlns:p14="http://schemas.microsoft.com/office/powerpoint/2010/main" val="13396377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ollage of squares&#10;&#10;AI-generated content may be incorrect.">
            <a:extLst>
              <a:ext uri="{FF2B5EF4-FFF2-40B4-BE49-F238E27FC236}">
                <a16:creationId xmlns:a16="http://schemas.microsoft.com/office/drawing/2014/main" id="{B2FB8105-B6C0-A378-B4BF-D11B8C83BE4E}"/>
              </a:ext>
            </a:extLst>
          </p:cNvPr>
          <p:cNvPicPr>
            <a:picLocks noChangeAspect="1"/>
          </p:cNvPicPr>
          <p:nvPr/>
        </p:nvPicPr>
        <p:blipFill>
          <a:blip r:embed="rId3"/>
          <a:stretch>
            <a:fillRect/>
          </a:stretch>
        </p:blipFill>
        <p:spPr>
          <a:xfrm>
            <a:off x="1226819" y="222310"/>
            <a:ext cx="9424852" cy="4947674"/>
          </a:xfrm>
          <a:prstGeom prst="rect">
            <a:avLst/>
          </a:prstGeom>
        </p:spPr>
      </p:pic>
      <p:pic>
        <p:nvPicPr>
          <p:cNvPr id="4" name="Picture 3">
            <a:extLst>
              <a:ext uri="{FF2B5EF4-FFF2-40B4-BE49-F238E27FC236}">
                <a16:creationId xmlns:a16="http://schemas.microsoft.com/office/drawing/2014/main" id="{23DB23D2-E9C4-2A5E-9DC7-F076C380E3E8}"/>
              </a:ext>
            </a:extLst>
          </p:cNvPr>
          <p:cNvPicPr>
            <a:picLocks noChangeAspect="1"/>
          </p:cNvPicPr>
          <p:nvPr/>
        </p:nvPicPr>
        <p:blipFill>
          <a:blip r:embed="rId4"/>
          <a:stretch>
            <a:fillRect/>
          </a:stretch>
        </p:blipFill>
        <p:spPr>
          <a:xfrm>
            <a:off x="448262" y="5221221"/>
            <a:ext cx="10981966" cy="1636779"/>
          </a:xfrm>
          <a:prstGeom prst="rect">
            <a:avLst/>
          </a:prstGeom>
        </p:spPr>
      </p:pic>
    </p:spTree>
    <p:extLst>
      <p:ext uri="{BB962C8B-B14F-4D97-AF65-F5344CB8AC3E}">
        <p14:creationId xmlns:p14="http://schemas.microsoft.com/office/powerpoint/2010/main" val="13062623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3E21947-D185-334F-1C43-5FABED329EB4}"/>
              </a:ext>
            </a:extLst>
          </p:cNvPr>
          <p:cNvSpPr txBox="1"/>
          <p:nvPr/>
        </p:nvSpPr>
        <p:spPr>
          <a:xfrm>
            <a:off x="1809549" y="866274"/>
            <a:ext cx="7007192" cy="3693319"/>
          </a:xfrm>
          <a:prstGeom prst="rect">
            <a:avLst/>
          </a:prstGeom>
          <a:noFill/>
        </p:spPr>
        <p:txBody>
          <a:bodyPr wrap="square" rtlCol="0">
            <a:spAutoFit/>
          </a:bodyPr>
          <a:lstStyle/>
          <a:p>
            <a:r>
              <a:rPr lang="en-US" dirty="0"/>
              <a:t>We are going to use two things: K means clustering (after gaussian filtering) and texture analysis</a:t>
            </a:r>
          </a:p>
          <a:p>
            <a:endParaRPr lang="en-US" dirty="0"/>
          </a:p>
          <a:p>
            <a:r>
              <a:rPr lang="en-US" dirty="0"/>
              <a:t>We will feed those two datasets to a logistic regression model for binary classification (will give us probabilities for each classification)</a:t>
            </a:r>
          </a:p>
          <a:p>
            <a:endParaRPr lang="en-US" dirty="0"/>
          </a:p>
          <a:p>
            <a:r>
              <a:rPr lang="en-US" dirty="0"/>
              <a:t>We will also try binary trees for classification</a:t>
            </a:r>
          </a:p>
          <a:p>
            <a:endParaRPr lang="en-US" dirty="0"/>
          </a:p>
          <a:p>
            <a:r>
              <a:rPr lang="en-US" dirty="0"/>
              <a:t>We do cross validation on both because our dataset is small</a:t>
            </a:r>
          </a:p>
          <a:p>
            <a:r>
              <a:rPr lang="en-US" dirty="0"/>
              <a:t>Cross validation splits the training data into pieces,  uses one piece for validation and the rest for training. With this we can estimate how well the model will do with unseen data (our test data) while preventing overfitting.</a:t>
            </a:r>
          </a:p>
        </p:txBody>
      </p:sp>
    </p:spTree>
    <p:extLst>
      <p:ext uri="{BB962C8B-B14F-4D97-AF65-F5344CB8AC3E}">
        <p14:creationId xmlns:p14="http://schemas.microsoft.com/office/powerpoint/2010/main" val="6421425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34B65A3-F5B2-9126-C0D9-8D4FBB9EDCC6}"/>
              </a:ext>
            </a:extLst>
          </p:cNvPr>
          <p:cNvPicPr>
            <a:picLocks noChangeAspect="1"/>
          </p:cNvPicPr>
          <p:nvPr/>
        </p:nvPicPr>
        <p:blipFill>
          <a:blip r:embed="rId3"/>
          <a:stretch>
            <a:fillRect/>
          </a:stretch>
        </p:blipFill>
        <p:spPr>
          <a:xfrm>
            <a:off x="390133" y="381397"/>
            <a:ext cx="5705867" cy="4343409"/>
          </a:xfrm>
          <a:prstGeom prst="rect">
            <a:avLst/>
          </a:prstGeom>
        </p:spPr>
      </p:pic>
      <p:pic>
        <p:nvPicPr>
          <p:cNvPr id="7" name="Picture 6">
            <a:extLst>
              <a:ext uri="{FF2B5EF4-FFF2-40B4-BE49-F238E27FC236}">
                <a16:creationId xmlns:a16="http://schemas.microsoft.com/office/drawing/2014/main" id="{D529FC67-8DFB-5DD2-6E8A-5CA530863761}"/>
              </a:ext>
            </a:extLst>
          </p:cNvPr>
          <p:cNvPicPr>
            <a:picLocks noChangeAspect="1"/>
          </p:cNvPicPr>
          <p:nvPr/>
        </p:nvPicPr>
        <p:blipFill>
          <a:blip r:embed="rId4"/>
          <a:stretch>
            <a:fillRect/>
          </a:stretch>
        </p:blipFill>
        <p:spPr>
          <a:xfrm>
            <a:off x="924821" y="1931064"/>
            <a:ext cx="5760731" cy="4343409"/>
          </a:xfrm>
          <a:prstGeom prst="rect">
            <a:avLst/>
          </a:prstGeom>
        </p:spPr>
      </p:pic>
      <p:pic>
        <p:nvPicPr>
          <p:cNvPr id="9" name="Picture 8">
            <a:extLst>
              <a:ext uri="{FF2B5EF4-FFF2-40B4-BE49-F238E27FC236}">
                <a16:creationId xmlns:a16="http://schemas.microsoft.com/office/drawing/2014/main" id="{C8C7537D-B3A8-5122-2D1F-6745E1685B25}"/>
              </a:ext>
            </a:extLst>
          </p:cNvPr>
          <p:cNvPicPr>
            <a:picLocks noChangeAspect="1"/>
          </p:cNvPicPr>
          <p:nvPr/>
        </p:nvPicPr>
        <p:blipFill>
          <a:blip r:embed="rId5"/>
          <a:stretch>
            <a:fillRect/>
          </a:stretch>
        </p:blipFill>
        <p:spPr>
          <a:xfrm>
            <a:off x="5434017" y="1257294"/>
            <a:ext cx="5751587" cy="4343409"/>
          </a:xfrm>
          <a:prstGeom prst="rect">
            <a:avLst/>
          </a:prstGeom>
        </p:spPr>
      </p:pic>
    </p:spTree>
    <p:extLst>
      <p:ext uri="{BB962C8B-B14F-4D97-AF65-F5344CB8AC3E}">
        <p14:creationId xmlns:p14="http://schemas.microsoft.com/office/powerpoint/2010/main" val="24547110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46FB80A-E614-6D63-49FE-2737E6D44686}"/>
              </a:ext>
            </a:extLst>
          </p:cNvPr>
          <p:cNvPicPr>
            <a:picLocks noChangeAspect="1"/>
          </p:cNvPicPr>
          <p:nvPr/>
        </p:nvPicPr>
        <p:blipFill>
          <a:blip r:embed="rId3"/>
          <a:stretch>
            <a:fillRect/>
          </a:stretch>
        </p:blipFill>
        <p:spPr>
          <a:xfrm>
            <a:off x="3032754" y="2382010"/>
            <a:ext cx="6126492" cy="2093980"/>
          </a:xfrm>
          <a:prstGeom prst="rect">
            <a:avLst/>
          </a:prstGeom>
        </p:spPr>
      </p:pic>
    </p:spTree>
    <p:extLst>
      <p:ext uri="{BB962C8B-B14F-4D97-AF65-F5344CB8AC3E}">
        <p14:creationId xmlns:p14="http://schemas.microsoft.com/office/powerpoint/2010/main" val="2348466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432</TotalTime>
  <Words>713</Words>
  <Application>Microsoft Office PowerPoint</Application>
  <PresentationFormat>Widescreen</PresentationFormat>
  <Paragraphs>80</Paragraphs>
  <Slides>14</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Aptos</vt:lpstr>
      <vt:lpstr>Aptos Display</vt:lpstr>
      <vt:lpstr>Arial</vt:lpstr>
      <vt:lpstr>Office Theme</vt:lpstr>
      <vt:lpstr>Aβ or not Aβ?… That is the Question!</vt:lpstr>
      <vt:lpstr>PowerPoint Presentation</vt:lpstr>
      <vt:lpstr>The Problem:</vt:lpstr>
      <vt:lpstr>Roadblocks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Suarez, Skylar</dc:creator>
  <cp:lastModifiedBy>Suarez, Skylar</cp:lastModifiedBy>
  <cp:revision>1</cp:revision>
  <dcterms:created xsi:type="dcterms:W3CDTF">2025-05-01T16:16:12Z</dcterms:created>
  <dcterms:modified xsi:type="dcterms:W3CDTF">2025-05-06T14:40:23Z</dcterms:modified>
</cp:coreProperties>
</file>

<file path=docProps/thumbnail.jpeg>
</file>